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256" r:id="rId2"/>
    <p:sldId id="257" r:id="rId3"/>
    <p:sldId id="258" r:id="rId4"/>
    <p:sldId id="259" r:id="rId5"/>
    <p:sldId id="276" r:id="rId6"/>
    <p:sldId id="277" r:id="rId7"/>
    <p:sldId id="260" r:id="rId8"/>
    <p:sldId id="262" r:id="rId9"/>
    <p:sldId id="263" r:id="rId10"/>
    <p:sldId id="264" r:id="rId11"/>
    <p:sldId id="302" r:id="rId12"/>
    <p:sldId id="265" r:id="rId13"/>
    <p:sldId id="266" r:id="rId14"/>
    <p:sldId id="267" r:id="rId15"/>
    <p:sldId id="303" r:id="rId16"/>
    <p:sldId id="270" r:id="rId17"/>
    <p:sldId id="275" r:id="rId18"/>
    <p:sldId id="278" r:id="rId19"/>
    <p:sldId id="279" r:id="rId20"/>
    <p:sldId id="283" r:id="rId21"/>
    <p:sldId id="280" r:id="rId22"/>
    <p:sldId id="281" r:id="rId23"/>
    <p:sldId id="282" r:id="rId24"/>
    <p:sldId id="306" r:id="rId25"/>
    <p:sldId id="284" r:id="rId26"/>
    <p:sldId id="285" r:id="rId27"/>
    <p:sldId id="286" r:id="rId28"/>
    <p:sldId id="287" r:id="rId29"/>
    <p:sldId id="288" r:id="rId30"/>
    <p:sldId id="289" r:id="rId31"/>
    <p:sldId id="304" r:id="rId32"/>
    <p:sldId id="290" r:id="rId33"/>
    <p:sldId id="291" r:id="rId34"/>
    <p:sldId id="307" r:id="rId35"/>
    <p:sldId id="292" r:id="rId36"/>
    <p:sldId id="293" r:id="rId37"/>
    <p:sldId id="294" r:id="rId38"/>
    <p:sldId id="295" r:id="rId39"/>
    <p:sldId id="296" r:id="rId40"/>
    <p:sldId id="297" r:id="rId41"/>
    <p:sldId id="298" r:id="rId42"/>
  </p:sldIdLst>
  <p:sldSz cx="12192000" cy="6858000"/>
  <p:notesSz cx="7099300" cy="10234613"/>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32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62" autoAdjust="0"/>
    <p:restoredTop sz="94364" autoAdjust="0"/>
  </p:normalViewPr>
  <p:slideViewPr>
    <p:cSldViewPr snapToGrid="0">
      <p:cViewPr varScale="1">
        <p:scale>
          <a:sx n="71" d="100"/>
          <a:sy n="71" d="100"/>
        </p:scale>
        <p:origin x="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39700" y="768350"/>
            <a:ext cx="6819900" cy="3836988"/>
          </a:xfrm>
          <a:prstGeom prst="rect">
            <a:avLst/>
          </a:prstGeom>
        </p:spPr>
        <p:txBody>
          <a:bodyPr lIns="99048" tIns="49524" rIns="99048" bIns="49524"/>
          <a:lstStyle/>
          <a:p>
            <a:endParaRPr/>
          </a:p>
        </p:txBody>
      </p:sp>
      <p:sp>
        <p:nvSpPr>
          <p:cNvPr id="110" name="Shape 110"/>
          <p:cNvSpPr>
            <a:spLocks noGrp="1"/>
          </p:cNvSpPr>
          <p:nvPr>
            <p:ph type="body" sz="quarter" idx="1"/>
          </p:nvPr>
        </p:nvSpPr>
        <p:spPr>
          <a:xfrm>
            <a:off x="946574" y="4861441"/>
            <a:ext cx="5206153" cy="4605576"/>
          </a:xfrm>
          <a:prstGeom prst="rect">
            <a:avLst/>
          </a:prstGeom>
        </p:spPr>
        <p:txBody>
          <a:bodyPr lIns="99048" tIns="49524" rIns="99048" bIns="49524"/>
          <a:lstStyle/>
          <a:p>
            <a:endParaRPr/>
          </a:p>
        </p:txBody>
      </p:sp>
    </p:spTree>
    <p:extLst>
      <p:ext uri="{BB962C8B-B14F-4D97-AF65-F5344CB8AC3E}">
        <p14:creationId xmlns:p14="http://schemas.microsoft.com/office/powerpoint/2010/main" val="601973543"/>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7369101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7397727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3587806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3536211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565147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4329277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4116063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975793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2313138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1281828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285125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35492998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522485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33350931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17232353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2768496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34045153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31710870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30657087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25508178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24901668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3149413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4085317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38806834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13493251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2918963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14106426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7280236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6569368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7008282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5988486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989829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669049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719149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a:p>
        </p:txBody>
      </p:sp>
    </p:spTree>
    <p:extLst>
      <p:ext uri="{BB962C8B-B14F-4D97-AF65-F5344CB8AC3E}">
        <p14:creationId xmlns:p14="http://schemas.microsoft.com/office/powerpoint/2010/main" val="1735815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990974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802635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9700" y="768350"/>
            <a:ext cx="6819900" cy="3836988"/>
          </a:xfrm>
        </p:spPr>
      </p:sp>
      <p:sp>
        <p:nvSpPr>
          <p:cNvPr id="3" name="Espace réservé des commentair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2248528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Slajd tytułowy">
    <p:spTree>
      <p:nvGrpSpPr>
        <p:cNvPr id="1" name=""/>
        <p:cNvGrpSpPr/>
        <p:nvPr/>
      </p:nvGrpSpPr>
      <p:grpSpPr>
        <a:xfrm>
          <a:off x="0" y="0"/>
          <a:ext cx="0" cy="0"/>
          <a:chOff x="0" y="0"/>
          <a:chExt cx="0" cy="0"/>
        </a:xfrm>
      </p:grpSpPr>
      <p:sp>
        <p:nvSpPr>
          <p:cNvPr id="11" name="Texte du titre"/>
          <p:cNvSpPr txBox="1">
            <a:spLocks noGrp="1"/>
          </p:cNvSpPr>
          <p:nvPr>
            <p:ph type="title"/>
          </p:nvPr>
        </p:nvSpPr>
        <p:spPr>
          <a:xfrm>
            <a:off x="1524000" y="1122362"/>
            <a:ext cx="9144000" cy="2387601"/>
          </a:xfrm>
          <a:prstGeom prst="rect">
            <a:avLst/>
          </a:prstGeom>
        </p:spPr>
        <p:txBody>
          <a:bodyPr anchor="b"/>
          <a:lstStyle>
            <a:lvl1pPr algn="ctr">
              <a:defRPr sz="6000"/>
            </a:lvl1pPr>
          </a:lstStyle>
          <a:p>
            <a:r>
              <a:t>Texte du titre</a:t>
            </a:r>
          </a:p>
        </p:txBody>
      </p:sp>
      <p:sp>
        <p:nvSpPr>
          <p:cNvPr id="12" name="Texte niveau 1…"/>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Texte niveau 1</a:t>
            </a:r>
          </a:p>
          <a:p>
            <a:pPr lvl="1"/>
            <a:r>
              <a:t>Texte niveau 2</a:t>
            </a:r>
          </a:p>
          <a:p>
            <a:pPr lvl="2"/>
            <a:r>
              <a:t>Texte niveau 3</a:t>
            </a:r>
          </a:p>
          <a:p>
            <a:pPr lvl="3"/>
            <a:r>
              <a:t>Texte niveau 4</a:t>
            </a:r>
          </a:p>
          <a:p>
            <a:pPr lvl="4"/>
            <a:r>
              <a:t>Texte niveau 5</a:t>
            </a:r>
          </a:p>
        </p:txBody>
      </p:sp>
      <p:sp>
        <p:nvSpPr>
          <p:cNvPr id="13"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ytuł pionowy i tekst">
    <p:spTree>
      <p:nvGrpSpPr>
        <p:cNvPr id="1" name=""/>
        <p:cNvGrpSpPr/>
        <p:nvPr/>
      </p:nvGrpSpPr>
      <p:grpSpPr>
        <a:xfrm>
          <a:off x="0" y="0"/>
          <a:ext cx="0" cy="0"/>
          <a:chOff x="0" y="0"/>
          <a:chExt cx="0" cy="0"/>
        </a:xfrm>
      </p:grpSpPr>
      <p:sp>
        <p:nvSpPr>
          <p:cNvPr id="101" name="Texte du titre"/>
          <p:cNvSpPr txBox="1">
            <a:spLocks noGrp="1"/>
          </p:cNvSpPr>
          <p:nvPr>
            <p:ph type="title"/>
          </p:nvPr>
        </p:nvSpPr>
        <p:spPr>
          <a:xfrm>
            <a:off x="8724900" y="365125"/>
            <a:ext cx="2628900" cy="5811838"/>
          </a:xfrm>
          <a:prstGeom prst="rect">
            <a:avLst/>
          </a:prstGeom>
        </p:spPr>
        <p:txBody>
          <a:bodyPr/>
          <a:lstStyle/>
          <a:p>
            <a:r>
              <a:t>Texte du titre</a:t>
            </a:r>
          </a:p>
        </p:txBody>
      </p:sp>
      <p:sp>
        <p:nvSpPr>
          <p:cNvPr id="102" name="Texte niveau 1…"/>
          <p:cNvSpPr txBox="1">
            <a:spLocks noGrp="1"/>
          </p:cNvSpPr>
          <p:nvPr>
            <p:ph type="body" idx="1"/>
          </p:nvPr>
        </p:nvSpPr>
        <p:spPr>
          <a:xfrm>
            <a:off x="838200" y="365125"/>
            <a:ext cx="7734300" cy="5811838"/>
          </a:xfrm>
          <a:prstGeom prst="rect">
            <a:avLst/>
          </a:prstGeom>
        </p:spPr>
        <p:txBody>
          <a:bodyPr/>
          <a:lstStyle/>
          <a:p>
            <a:r>
              <a:t>Texte niveau 1</a:t>
            </a:r>
          </a:p>
          <a:p>
            <a:pPr lvl="1"/>
            <a:r>
              <a:t>Texte niveau 2</a:t>
            </a:r>
          </a:p>
          <a:p>
            <a:pPr lvl="2"/>
            <a:r>
              <a:t>Texte niveau 3</a:t>
            </a:r>
          </a:p>
          <a:p>
            <a:pPr lvl="3"/>
            <a:r>
              <a:t>Texte niveau 4</a:t>
            </a:r>
          </a:p>
          <a:p>
            <a:pPr lvl="4"/>
            <a:r>
              <a:t>Texte niveau 5</a:t>
            </a:r>
          </a:p>
        </p:txBody>
      </p:sp>
      <p:sp>
        <p:nvSpPr>
          <p:cNvPr id="103"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Nagłówek sekcji">
    <p:spTree>
      <p:nvGrpSpPr>
        <p:cNvPr id="1" name=""/>
        <p:cNvGrpSpPr/>
        <p:nvPr/>
      </p:nvGrpSpPr>
      <p:grpSpPr>
        <a:xfrm>
          <a:off x="0" y="0"/>
          <a:ext cx="0" cy="0"/>
          <a:chOff x="0" y="0"/>
          <a:chExt cx="0" cy="0"/>
        </a:xfrm>
      </p:grpSpPr>
      <p:sp>
        <p:nvSpPr>
          <p:cNvPr id="29" name="Texte du titre"/>
          <p:cNvSpPr txBox="1">
            <a:spLocks noGrp="1"/>
          </p:cNvSpPr>
          <p:nvPr>
            <p:ph type="title"/>
          </p:nvPr>
        </p:nvSpPr>
        <p:spPr>
          <a:xfrm>
            <a:off x="831850" y="1709738"/>
            <a:ext cx="10515600" cy="2852737"/>
          </a:xfrm>
          <a:prstGeom prst="rect">
            <a:avLst/>
          </a:prstGeom>
        </p:spPr>
        <p:txBody>
          <a:bodyPr anchor="b"/>
          <a:lstStyle>
            <a:lvl1pPr>
              <a:defRPr sz="6000"/>
            </a:lvl1pPr>
          </a:lstStyle>
          <a:p>
            <a:r>
              <a:t>Texte du titre</a:t>
            </a:r>
          </a:p>
        </p:txBody>
      </p:sp>
      <p:sp>
        <p:nvSpPr>
          <p:cNvPr id="30" name="Texte niveau 1…"/>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Texte niveau 1</a:t>
            </a:r>
          </a:p>
          <a:p>
            <a:pPr lvl="1"/>
            <a:r>
              <a:t>Texte niveau 2</a:t>
            </a:r>
          </a:p>
          <a:p>
            <a:pPr lvl="2"/>
            <a:r>
              <a:t>Texte niveau 3</a:t>
            </a:r>
          </a:p>
          <a:p>
            <a:pPr lvl="3"/>
            <a:r>
              <a:t>Texte niveau 4</a:t>
            </a:r>
          </a:p>
          <a:p>
            <a:pPr lvl="4"/>
            <a:r>
              <a:t>Texte niveau 5</a:t>
            </a:r>
          </a:p>
        </p:txBody>
      </p:sp>
      <p:sp>
        <p:nvSpPr>
          <p:cNvPr id="31"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Dwa elementy zawartości">
    <p:spTree>
      <p:nvGrpSpPr>
        <p:cNvPr id="1" name=""/>
        <p:cNvGrpSpPr/>
        <p:nvPr/>
      </p:nvGrpSpPr>
      <p:grpSpPr>
        <a:xfrm>
          <a:off x="0" y="0"/>
          <a:ext cx="0" cy="0"/>
          <a:chOff x="0" y="0"/>
          <a:chExt cx="0" cy="0"/>
        </a:xfrm>
      </p:grpSpPr>
      <p:sp>
        <p:nvSpPr>
          <p:cNvPr id="38" name="Texte du titre"/>
          <p:cNvSpPr txBox="1">
            <a:spLocks noGrp="1"/>
          </p:cNvSpPr>
          <p:nvPr>
            <p:ph type="title"/>
          </p:nvPr>
        </p:nvSpPr>
        <p:spPr>
          <a:prstGeom prst="rect">
            <a:avLst/>
          </a:prstGeom>
        </p:spPr>
        <p:txBody>
          <a:bodyPr/>
          <a:lstStyle/>
          <a:p>
            <a:r>
              <a:t>Texte du titre</a:t>
            </a:r>
          </a:p>
        </p:txBody>
      </p:sp>
      <p:sp>
        <p:nvSpPr>
          <p:cNvPr id="39" name="Texte niveau 1…"/>
          <p:cNvSpPr txBox="1">
            <a:spLocks noGrp="1"/>
          </p:cNvSpPr>
          <p:nvPr>
            <p:ph type="body" sz="half" idx="1"/>
          </p:nvPr>
        </p:nvSpPr>
        <p:spPr>
          <a:xfrm>
            <a:off x="838200" y="1825625"/>
            <a:ext cx="5181600" cy="4351338"/>
          </a:xfrm>
          <a:prstGeom prst="rect">
            <a:avLst/>
          </a:prstGeom>
        </p:spPr>
        <p:txBody>
          <a:bodyPr/>
          <a:lstStyle/>
          <a:p>
            <a:r>
              <a:t>Texte niveau 1</a:t>
            </a:r>
          </a:p>
          <a:p>
            <a:pPr lvl="1"/>
            <a:r>
              <a:t>Texte niveau 2</a:t>
            </a:r>
          </a:p>
          <a:p>
            <a:pPr lvl="2"/>
            <a:r>
              <a:t>Texte niveau 3</a:t>
            </a:r>
          </a:p>
          <a:p>
            <a:pPr lvl="3"/>
            <a:r>
              <a:t>Texte niveau 4</a:t>
            </a:r>
          </a:p>
          <a:p>
            <a:pPr lvl="4"/>
            <a:r>
              <a:t>Texte niveau 5</a:t>
            </a:r>
          </a:p>
        </p:txBody>
      </p:sp>
      <p:sp>
        <p:nvSpPr>
          <p:cNvPr id="40"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orównanie">
    <p:spTree>
      <p:nvGrpSpPr>
        <p:cNvPr id="1" name=""/>
        <p:cNvGrpSpPr/>
        <p:nvPr/>
      </p:nvGrpSpPr>
      <p:grpSpPr>
        <a:xfrm>
          <a:off x="0" y="0"/>
          <a:ext cx="0" cy="0"/>
          <a:chOff x="0" y="0"/>
          <a:chExt cx="0" cy="0"/>
        </a:xfrm>
      </p:grpSpPr>
      <p:sp>
        <p:nvSpPr>
          <p:cNvPr id="47" name="Texte du titre"/>
          <p:cNvSpPr txBox="1">
            <a:spLocks noGrp="1"/>
          </p:cNvSpPr>
          <p:nvPr>
            <p:ph type="title"/>
          </p:nvPr>
        </p:nvSpPr>
        <p:spPr>
          <a:xfrm>
            <a:off x="839787" y="365125"/>
            <a:ext cx="10515601" cy="1325563"/>
          </a:xfrm>
          <a:prstGeom prst="rect">
            <a:avLst/>
          </a:prstGeom>
        </p:spPr>
        <p:txBody>
          <a:bodyPr/>
          <a:lstStyle/>
          <a:p>
            <a:r>
              <a:t>Texte du titre</a:t>
            </a:r>
          </a:p>
        </p:txBody>
      </p:sp>
      <p:sp>
        <p:nvSpPr>
          <p:cNvPr id="48" name="Texte niveau 1…"/>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Texte niveau 1</a:t>
            </a:r>
          </a:p>
          <a:p>
            <a:pPr lvl="1"/>
            <a:r>
              <a:t>Texte niveau 2</a:t>
            </a:r>
          </a:p>
          <a:p>
            <a:pPr lvl="2"/>
            <a:r>
              <a:t>Texte niveau 3</a:t>
            </a:r>
          </a:p>
          <a:p>
            <a:pPr lvl="3"/>
            <a:r>
              <a:t>Texte niveau 4</a:t>
            </a:r>
          </a:p>
          <a:p>
            <a:pPr lvl="4"/>
            <a:r>
              <a:t>Texte niveau 5</a:t>
            </a:r>
          </a:p>
        </p:txBody>
      </p:sp>
      <p:sp>
        <p:nvSpPr>
          <p:cNvPr id="49" name="Symbol zastępczy tekstu 4"/>
          <p:cNvSpPr>
            <a:spLocks noGrp="1"/>
          </p:cNvSpPr>
          <p:nvPr>
            <p:ph type="body" sz="quarter" idx="13"/>
          </p:nvPr>
        </p:nvSpPr>
        <p:spPr>
          <a:xfrm>
            <a:off x="6172200" y="1681163"/>
            <a:ext cx="5183188" cy="823913"/>
          </a:xfrm>
          <a:prstGeom prst="rect">
            <a:avLst/>
          </a:prstGeom>
        </p:spPr>
        <p:txBody>
          <a:bodyPr anchor="b"/>
          <a:lstStyle/>
          <a:p>
            <a:pPr marL="0" indent="0">
              <a:buSzTx/>
              <a:buFontTx/>
              <a:buNone/>
              <a:defRPr sz="2400" b="1"/>
            </a:pPr>
            <a:endParaRPr/>
          </a:p>
        </p:txBody>
      </p:sp>
      <p:sp>
        <p:nvSpPr>
          <p:cNvPr id="50"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ylko tytuł">
    <p:spTree>
      <p:nvGrpSpPr>
        <p:cNvPr id="1" name=""/>
        <p:cNvGrpSpPr/>
        <p:nvPr/>
      </p:nvGrpSpPr>
      <p:grpSpPr>
        <a:xfrm>
          <a:off x="0" y="0"/>
          <a:ext cx="0" cy="0"/>
          <a:chOff x="0" y="0"/>
          <a:chExt cx="0" cy="0"/>
        </a:xfrm>
      </p:grpSpPr>
      <p:sp>
        <p:nvSpPr>
          <p:cNvPr id="57" name="Texte du titre"/>
          <p:cNvSpPr txBox="1">
            <a:spLocks noGrp="1"/>
          </p:cNvSpPr>
          <p:nvPr>
            <p:ph type="title"/>
          </p:nvPr>
        </p:nvSpPr>
        <p:spPr>
          <a:prstGeom prst="rect">
            <a:avLst/>
          </a:prstGeom>
        </p:spPr>
        <p:txBody>
          <a:bodyPr/>
          <a:lstStyle/>
          <a:p>
            <a:r>
              <a:t>Texte du titre</a:t>
            </a:r>
          </a:p>
        </p:txBody>
      </p:sp>
      <p:sp>
        <p:nvSpPr>
          <p:cNvPr id="58"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Pusty">
    <p:spTree>
      <p:nvGrpSpPr>
        <p:cNvPr id="1" name=""/>
        <p:cNvGrpSpPr/>
        <p:nvPr/>
      </p:nvGrpSpPr>
      <p:grpSpPr>
        <a:xfrm>
          <a:off x="0" y="0"/>
          <a:ext cx="0" cy="0"/>
          <a:chOff x="0" y="0"/>
          <a:chExt cx="0" cy="0"/>
        </a:xfrm>
      </p:grpSpPr>
      <p:sp>
        <p:nvSpPr>
          <p:cNvPr id="65"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Zawartość z podpisem">
    <p:spTree>
      <p:nvGrpSpPr>
        <p:cNvPr id="1" name=""/>
        <p:cNvGrpSpPr/>
        <p:nvPr/>
      </p:nvGrpSpPr>
      <p:grpSpPr>
        <a:xfrm>
          <a:off x="0" y="0"/>
          <a:ext cx="0" cy="0"/>
          <a:chOff x="0" y="0"/>
          <a:chExt cx="0" cy="0"/>
        </a:xfrm>
      </p:grpSpPr>
      <p:sp>
        <p:nvSpPr>
          <p:cNvPr id="72" name="Texte du titre"/>
          <p:cNvSpPr txBox="1">
            <a:spLocks noGrp="1"/>
          </p:cNvSpPr>
          <p:nvPr>
            <p:ph type="title"/>
          </p:nvPr>
        </p:nvSpPr>
        <p:spPr>
          <a:xfrm>
            <a:off x="839787" y="457200"/>
            <a:ext cx="3932239" cy="1600200"/>
          </a:xfrm>
          <a:prstGeom prst="rect">
            <a:avLst/>
          </a:prstGeom>
        </p:spPr>
        <p:txBody>
          <a:bodyPr anchor="b"/>
          <a:lstStyle>
            <a:lvl1pPr>
              <a:defRPr sz="3200"/>
            </a:lvl1pPr>
          </a:lstStyle>
          <a:p>
            <a:r>
              <a:t>Texte du titre</a:t>
            </a:r>
          </a:p>
        </p:txBody>
      </p:sp>
      <p:sp>
        <p:nvSpPr>
          <p:cNvPr id="73" name="Texte niveau 1…"/>
          <p:cNvSpPr txBox="1">
            <a:spLocks noGrp="1"/>
          </p:cNvSpPr>
          <p:nvPr>
            <p:ph type="body" sz="half" idx="1"/>
          </p:nvPr>
        </p:nvSpPr>
        <p:spPr>
          <a:xfrm>
            <a:off x="5183187" y="987425"/>
            <a:ext cx="6172201"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Texte niveau 1</a:t>
            </a:r>
          </a:p>
          <a:p>
            <a:pPr lvl="1"/>
            <a:r>
              <a:t>Texte niveau 2</a:t>
            </a:r>
          </a:p>
          <a:p>
            <a:pPr lvl="2"/>
            <a:r>
              <a:t>Texte niveau 3</a:t>
            </a:r>
          </a:p>
          <a:p>
            <a:pPr lvl="3"/>
            <a:r>
              <a:t>Texte niveau 4</a:t>
            </a:r>
          </a:p>
          <a:p>
            <a:pPr lvl="4"/>
            <a:r>
              <a:t>Texte niveau 5</a:t>
            </a:r>
          </a:p>
        </p:txBody>
      </p:sp>
      <p:sp>
        <p:nvSpPr>
          <p:cNvPr id="74" name="Symbol zastępczy tekstu 3"/>
          <p:cNvSpPr>
            <a:spLocks noGrp="1"/>
          </p:cNvSpPr>
          <p:nvPr>
            <p:ph type="body" sz="quarter" idx="13"/>
          </p:nvPr>
        </p:nvSpPr>
        <p:spPr>
          <a:xfrm>
            <a:off x="839787" y="2057400"/>
            <a:ext cx="3932238" cy="3811588"/>
          </a:xfrm>
          <a:prstGeom prst="rect">
            <a:avLst/>
          </a:prstGeom>
        </p:spPr>
        <p:txBody>
          <a:bodyPr/>
          <a:lstStyle/>
          <a:p>
            <a:pPr marL="0" indent="0">
              <a:buSzTx/>
              <a:buFontTx/>
              <a:buNone/>
              <a:defRPr sz="1600"/>
            </a:pPr>
            <a:endParaRPr/>
          </a:p>
        </p:txBody>
      </p:sp>
      <p:sp>
        <p:nvSpPr>
          <p:cNvPr id="75"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Obraz z podpisem">
    <p:spTree>
      <p:nvGrpSpPr>
        <p:cNvPr id="1" name=""/>
        <p:cNvGrpSpPr/>
        <p:nvPr/>
      </p:nvGrpSpPr>
      <p:grpSpPr>
        <a:xfrm>
          <a:off x="0" y="0"/>
          <a:ext cx="0" cy="0"/>
          <a:chOff x="0" y="0"/>
          <a:chExt cx="0" cy="0"/>
        </a:xfrm>
      </p:grpSpPr>
      <p:sp>
        <p:nvSpPr>
          <p:cNvPr id="82" name="Texte du titre"/>
          <p:cNvSpPr txBox="1">
            <a:spLocks noGrp="1"/>
          </p:cNvSpPr>
          <p:nvPr>
            <p:ph type="title"/>
          </p:nvPr>
        </p:nvSpPr>
        <p:spPr>
          <a:xfrm>
            <a:off x="839787" y="457200"/>
            <a:ext cx="3932239" cy="1600200"/>
          </a:xfrm>
          <a:prstGeom prst="rect">
            <a:avLst/>
          </a:prstGeom>
        </p:spPr>
        <p:txBody>
          <a:bodyPr anchor="b"/>
          <a:lstStyle>
            <a:lvl1pPr>
              <a:defRPr sz="3200"/>
            </a:lvl1pPr>
          </a:lstStyle>
          <a:p>
            <a:r>
              <a:t>Texte du titre</a:t>
            </a:r>
          </a:p>
        </p:txBody>
      </p:sp>
      <p:sp>
        <p:nvSpPr>
          <p:cNvPr id="83" name="Symbol zastępczy obrazu 2"/>
          <p:cNvSpPr>
            <a:spLocks noGrp="1"/>
          </p:cNvSpPr>
          <p:nvPr>
            <p:ph type="pic" sz="half" idx="13"/>
          </p:nvPr>
        </p:nvSpPr>
        <p:spPr>
          <a:xfrm>
            <a:off x="5183187" y="987425"/>
            <a:ext cx="6172201" cy="4873625"/>
          </a:xfrm>
          <a:prstGeom prst="rect">
            <a:avLst/>
          </a:prstGeom>
        </p:spPr>
        <p:txBody>
          <a:bodyPr lIns="91439" rIns="91439">
            <a:noAutofit/>
          </a:bodyPr>
          <a:lstStyle/>
          <a:p>
            <a:endParaRPr/>
          </a:p>
        </p:txBody>
      </p:sp>
      <p:sp>
        <p:nvSpPr>
          <p:cNvPr id="84" name="Texte niveau 1…"/>
          <p:cNvSpPr txBox="1">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Texte niveau 1</a:t>
            </a:r>
          </a:p>
          <a:p>
            <a:pPr lvl="1"/>
            <a:r>
              <a:t>Texte niveau 2</a:t>
            </a:r>
          </a:p>
          <a:p>
            <a:pPr lvl="2"/>
            <a:r>
              <a:t>Texte niveau 3</a:t>
            </a:r>
          </a:p>
          <a:p>
            <a:pPr lvl="3"/>
            <a:r>
              <a:t>Texte niveau 4</a:t>
            </a:r>
          </a:p>
          <a:p>
            <a:pPr lvl="4"/>
            <a:r>
              <a:t>Texte niveau 5</a:t>
            </a:r>
          </a:p>
        </p:txBody>
      </p:sp>
      <p:sp>
        <p:nvSpPr>
          <p:cNvPr id="85"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ytuł i tekst pionowy">
    <p:spTree>
      <p:nvGrpSpPr>
        <p:cNvPr id="1" name=""/>
        <p:cNvGrpSpPr/>
        <p:nvPr/>
      </p:nvGrpSpPr>
      <p:grpSpPr>
        <a:xfrm>
          <a:off x="0" y="0"/>
          <a:ext cx="0" cy="0"/>
          <a:chOff x="0" y="0"/>
          <a:chExt cx="0" cy="0"/>
        </a:xfrm>
      </p:grpSpPr>
      <p:sp>
        <p:nvSpPr>
          <p:cNvPr id="92" name="Texte du titre"/>
          <p:cNvSpPr txBox="1">
            <a:spLocks noGrp="1"/>
          </p:cNvSpPr>
          <p:nvPr>
            <p:ph type="title"/>
          </p:nvPr>
        </p:nvSpPr>
        <p:spPr>
          <a:prstGeom prst="rect">
            <a:avLst/>
          </a:prstGeom>
        </p:spPr>
        <p:txBody>
          <a:bodyPr/>
          <a:lstStyle/>
          <a:p>
            <a:r>
              <a:t>Texte du titre</a:t>
            </a:r>
          </a:p>
        </p:txBody>
      </p:sp>
      <p:sp>
        <p:nvSpPr>
          <p:cNvPr id="93" name="Texte niveau 1…"/>
          <p:cNvSpPr txBox="1">
            <a:spLocks noGrp="1"/>
          </p:cNvSpPr>
          <p:nvPr>
            <p:ph type="body" idx="1"/>
          </p:nvPr>
        </p:nvSpPr>
        <p:spPr>
          <a:prstGeom prst="rect">
            <a:avLst/>
          </a:prstGeom>
        </p:spPr>
        <p:txBody>
          <a:bodyPr/>
          <a:lstStyle/>
          <a:p>
            <a:r>
              <a:t>Texte niveau 1</a:t>
            </a:r>
          </a:p>
          <a:p>
            <a:pPr lvl="1"/>
            <a:r>
              <a:t>Texte niveau 2</a:t>
            </a:r>
          </a:p>
          <a:p>
            <a:pPr lvl="2"/>
            <a:r>
              <a:t>Texte niveau 3</a:t>
            </a:r>
          </a:p>
          <a:p>
            <a:pPr lvl="3"/>
            <a:r>
              <a:t>Texte niveau 4</a:t>
            </a:r>
          </a:p>
          <a:p>
            <a:pPr lvl="4"/>
            <a:r>
              <a:t>Texte niveau 5</a:t>
            </a:r>
          </a:p>
        </p:txBody>
      </p:sp>
      <p:sp>
        <p:nvSpPr>
          <p:cNvPr id="94"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2" name="Texte du titre"/>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Texte du titre</a:t>
            </a:r>
          </a:p>
        </p:txBody>
      </p:sp>
      <p:sp>
        <p:nvSpPr>
          <p:cNvPr id="3" name="Texte niveau 1…"/>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Texte niveau 1</a:t>
            </a:r>
          </a:p>
          <a:p>
            <a:pPr lvl="1"/>
            <a:r>
              <a:t>Texte niveau 2</a:t>
            </a:r>
          </a:p>
          <a:p>
            <a:pPr lvl="2"/>
            <a:r>
              <a:t>Texte niveau 3</a:t>
            </a:r>
          </a:p>
          <a:p>
            <a:pPr lvl="3"/>
            <a:r>
              <a:t>Texte niveau 4</a:t>
            </a:r>
          </a:p>
          <a:p>
            <a:pPr lvl="4"/>
            <a:r>
              <a:t>Texte niveau 5</a:t>
            </a:r>
          </a:p>
        </p:txBody>
      </p:sp>
      <p:sp>
        <p:nvSpPr>
          <p:cNvPr id="4" name="Numéro de diapositive"/>
          <p:cNvSpPr txBox="1">
            <a:spLocks noGrp="1"/>
          </p:cNvSpPr>
          <p:nvPr>
            <p:ph type="sldNum" sz="quarter" idx="2"/>
          </p:nvPr>
        </p:nvSpPr>
        <p:spPr>
          <a:xfrm>
            <a:off x="11089818" y="6404292"/>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8" Type="http://schemas.openxmlformats.org/officeDocument/2006/relationships/hyperlink" Target="https://www.instagram.com/explore/tags/ffhockey/" TargetMode="External"/><Relationship Id="rId3" Type="http://schemas.openxmlformats.org/officeDocument/2006/relationships/image" Target="../media/image10.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s://twitter.com/ff_hockey?lang=fr" TargetMode="External"/><Relationship Id="rId11" Type="http://schemas.openxmlformats.org/officeDocument/2006/relationships/hyperlink" Target="https://twitter.com/FF_Hockey" TargetMode="External"/><Relationship Id="rId5" Type="http://schemas.openxmlformats.org/officeDocument/2006/relationships/image" Target="../media/image18.png"/><Relationship Id="rId10" Type="http://schemas.openxmlformats.org/officeDocument/2006/relationships/hyperlink" Target="https://www.instagram.com/ff_hockey/" TargetMode="External"/><Relationship Id="rId4" Type="http://schemas.openxmlformats.org/officeDocument/2006/relationships/hyperlink" Target="https://www.facebook.com/FFHockey/" TargetMode="External"/><Relationship Id="rId9"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18" Type="http://schemas.openxmlformats.org/officeDocument/2006/relationships/image" Target="../media/image36.png"/><Relationship Id="rId3" Type="http://schemas.openxmlformats.org/officeDocument/2006/relationships/image" Target="../media/image10.png"/><Relationship Id="rId21" Type="http://schemas.openxmlformats.org/officeDocument/2006/relationships/image" Target="../media/image39.png"/><Relationship Id="rId7" Type="http://schemas.openxmlformats.org/officeDocument/2006/relationships/image" Target="../media/image25.png"/><Relationship Id="rId12" Type="http://schemas.openxmlformats.org/officeDocument/2006/relationships/image" Target="../media/image30.png"/><Relationship Id="rId17" Type="http://schemas.openxmlformats.org/officeDocument/2006/relationships/image" Target="../media/image35.png"/><Relationship Id="rId2" Type="http://schemas.openxmlformats.org/officeDocument/2006/relationships/notesSlide" Target="../notesSlides/notesSlide15.xml"/><Relationship Id="rId16" Type="http://schemas.openxmlformats.org/officeDocument/2006/relationships/image" Target="../media/image34.png"/><Relationship Id="rId20"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23" Type="http://schemas.openxmlformats.org/officeDocument/2006/relationships/image" Target="../media/image41.jpeg"/><Relationship Id="rId10" Type="http://schemas.openxmlformats.org/officeDocument/2006/relationships/image" Target="../media/image28.png"/><Relationship Id="rId19" Type="http://schemas.openxmlformats.org/officeDocument/2006/relationships/image" Target="../media/image37.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 Id="rId22" Type="http://schemas.openxmlformats.org/officeDocument/2006/relationships/image" Target="../media/image40.jpeg"/></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44.jpeg"/></Relationships>
</file>

<file path=ppt/slides/_rels/slide2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s://www.instagram.com/max_branicki/?hl=fr" TargetMode="Externa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s://www.instagram.com/antoineferec/?hl=fr" TargetMode="Externa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hyperlink" Target="https://www.instagram.com/jb_forgues18/?hl=fr" TargetMode="Externa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hyperlink" Target="https://www.instagram.com/lagoooye/?hl=fr" TargetMode="External"/><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hyperlink" Target="https://www.instagram.com/lagoooye/?hl=fr" TargetMode="External"/><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hyperlink" Target="https://www.instagram.com/lagoooye/?hl=fr" TargetMode="Externa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3.jpeg"/><Relationship Id="rId7" Type="http://schemas.openxmlformats.org/officeDocument/2006/relationships/image" Target="../media/image67.jpe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66.jpeg"/><Relationship Id="rId5" Type="http://schemas.openxmlformats.org/officeDocument/2006/relationships/image" Target="../media/image65.jpeg"/><Relationship Id="rId10" Type="http://schemas.openxmlformats.org/officeDocument/2006/relationships/image" Target="../media/image69.jpeg"/><Relationship Id="rId4" Type="http://schemas.openxmlformats.org/officeDocument/2006/relationships/image" Target="../media/image64.jpeg"/><Relationship Id="rId9" Type="http://schemas.openxmlformats.org/officeDocument/2006/relationships/image" Target="../media/image68.jpeg"/></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image" Target="../media/image3.png"/><Relationship Id="rId4" Type="http://schemas.openxmlformats.org/officeDocument/2006/relationships/image" Target="../media/image70.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s://www.instagram.com/gaspbaumgarten/?hl=fr" TargetMode="Externa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riangle isocèle 14"/>
          <p:cNvSpPr/>
          <p:nvPr/>
        </p:nvSpPr>
        <p:spPr>
          <a:xfrm rot="16200000">
            <a:off x="9251639" y="2624217"/>
            <a:ext cx="4454434" cy="2723866"/>
          </a:xfrm>
          <a:prstGeom prst="triangle">
            <a:avLst/>
          </a:prstGeom>
          <a:solidFill>
            <a:srgbClr val="FFFFFF"/>
          </a:solidFill>
          <a:ln w="12700" cap="flat">
            <a:solidFill>
              <a:schemeClr val="bg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mj-lt"/>
              <a:ea typeface="+mj-ea"/>
              <a:cs typeface="+mj-cs"/>
              <a:sym typeface="Calibri"/>
            </a:endParaRPr>
          </a:p>
        </p:txBody>
      </p:sp>
      <p:pic>
        <p:nvPicPr>
          <p:cNvPr id="14" name="Imag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6326" y="-748789"/>
            <a:ext cx="11424463" cy="7606789"/>
          </a:xfrm>
          <a:prstGeom prst="rect">
            <a:avLst/>
          </a:prstGeom>
        </p:spPr>
      </p:pic>
      <p:pic>
        <p:nvPicPr>
          <p:cNvPr id="5" name="Obraz 2" descr="Obraz 2"/>
          <p:cNvPicPr>
            <a:picLocks noChangeAspect="1"/>
          </p:cNvPicPr>
          <p:nvPr/>
        </p:nvPicPr>
        <p:blipFill>
          <a:blip r:embed="rId4">
            <a:extLst/>
          </a:blip>
          <a:stretch>
            <a:fillRect/>
          </a:stretch>
        </p:blipFill>
        <p:spPr>
          <a:xfrm>
            <a:off x="0" y="0"/>
            <a:ext cx="12219940" cy="6873716"/>
          </a:xfrm>
          <a:prstGeom prst="rect">
            <a:avLst/>
          </a:prstGeom>
          <a:ln w="12700">
            <a:miter lim="400000"/>
          </a:ln>
        </p:spPr>
      </p:pic>
      <p:pic>
        <p:nvPicPr>
          <p:cNvPr id="13" name="Imag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1115" y="3189471"/>
            <a:ext cx="9592052" cy="5395529"/>
          </a:xfrm>
          <a:prstGeom prst="rect">
            <a:avLst/>
          </a:prstGeom>
        </p:spPr>
      </p:pic>
      <p:pic>
        <p:nvPicPr>
          <p:cNvPr id="12" name="Imag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96594" y="3954977"/>
            <a:ext cx="5695406" cy="4677671"/>
          </a:xfrm>
          <a:prstGeom prst="rect">
            <a:avLst/>
          </a:prstGeom>
        </p:spPr>
      </p:pic>
      <p:pic>
        <p:nvPicPr>
          <p:cNvPr id="11" name="Imag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28833" y="2166331"/>
            <a:ext cx="1891107" cy="2186396"/>
          </a:xfrm>
          <a:prstGeom prst="rect">
            <a:avLst/>
          </a:prstGeom>
        </p:spPr>
      </p:pic>
      <p:pic>
        <p:nvPicPr>
          <p:cNvPr id="17" name="Image 16"/>
          <p:cNvPicPr>
            <a:picLocks noChangeAspect="1"/>
          </p:cNvPicPr>
          <p:nvPr/>
        </p:nvPicPr>
        <p:blipFill rotWithShape="1">
          <a:blip r:embed="rId8" cstate="print">
            <a:extLst>
              <a:ext uri="{28A0092B-C50C-407E-A947-70E740481C1C}">
                <a14:useLocalDpi xmlns:a14="http://schemas.microsoft.com/office/drawing/2010/main" val="0"/>
              </a:ext>
            </a:extLst>
          </a:blip>
          <a:srcRect b="16381"/>
          <a:stretch/>
        </p:blipFill>
        <p:spPr>
          <a:xfrm>
            <a:off x="10698966" y="-228437"/>
            <a:ext cx="1559780" cy="2116183"/>
          </a:xfrm>
          <a:prstGeom prst="rect">
            <a:avLst/>
          </a:prstGeom>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Obraz 12" descr="Obraz 12"/>
          <p:cNvPicPr>
            <a:picLocks noChangeAspect="1"/>
          </p:cNvPicPr>
          <p:nvPr/>
        </p:nvPicPr>
        <p:blipFill>
          <a:blip r:embed="rId3">
            <a:extLst/>
          </a:blip>
          <a:stretch>
            <a:fillRect/>
          </a:stretch>
        </p:blipFill>
        <p:spPr>
          <a:xfrm>
            <a:off x="0" y="0"/>
            <a:ext cx="12192000" cy="6858000"/>
          </a:xfrm>
          <a:prstGeom prst="rect">
            <a:avLst/>
          </a:prstGeom>
          <a:ln w="12700">
            <a:miter lim="400000"/>
          </a:ln>
        </p:spPr>
      </p:pic>
      <p:sp>
        <p:nvSpPr>
          <p:cNvPr id="159" name="Tytuł 1"/>
          <p:cNvSpPr txBox="1"/>
          <p:nvPr/>
        </p:nvSpPr>
        <p:spPr>
          <a:xfrm>
            <a:off x="940341" y="-152523"/>
            <a:ext cx="9099088" cy="15445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200" b="1">
                <a:solidFill>
                  <a:srgbClr val="FF0000"/>
                </a:solidFill>
                <a:latin typeface="+mn-lt"/>
                <a:ea typeface="+mn-ea"/>
                <a:cs typeface="+mn-cs"/>
                <a:sym typeface="Helvetica"/>
              </a:defRPr>
            </a:lvl1pPr>
          </a:lstStyle>
          <a:p>
            <a:r>
              <a:rPr lang="fr-FR" dirty="0" smtClean="0">
                <a:latin typeface="Brandon Grotesque Bold" panose="020B0803020203060202" pitchFamily="34" charset="0"/>
              </a:rPr>
              <a:t>FIH Hockey Olympic </a:t>
            </a:r>
            <a:r>
              <a:rPr lang="fr-FR" dirty="0" err="1" smtClean="0">
                <a:latin typeface="Brandon Grotesque Bold" panose="020B0803020203060202" pitchFamily="34" charset="0"/>
              </a:rPr>
              <a:t>Qualifiers</a:t>
            </a:r>
            <a:r>
              <a:rPr lang="fr-FR" dirty="0" smtClean="0">
                <a:latin typeface="Brandon Grotesque Bold" panose="020B0803020203060202" pitchFamily="34" charset="0"/>
              </a:rPr>
              <a:t>,</a:t>
            </a:r>
          </a:p>
          <a:p>
            <a:r>
              <a:rPr dirty="0" smtClean="0">
                <a:latin typeface="Brandon Grotesque Bold" panose="020B0803020203060202" pitchFamily="34" charset="0"/>
              </a:rPr>
              <a:t>comment </a:t>
            </a:r>
            <a:r>
              <a:rPr dirty="0" err="1">
                <a:latin typeface="Brandon Grotesque Bold" panose="020B0803020203060202" pitchFamily="34" charset="0"/>
              </a:rPr>
              <a:t>ça</a:t>
            </a:r>
            <a:r>
              <a:rPr dirty="0">
                <a:latin typeface="Brandon Grotesque Bold" panose="020B0803020203060202" pitchFamily="34" charset="0"/>
              </a:rPr>
              <a:t> </a:t>
            </a:r>
            <a:r>
              <a:rPr dirty="0" err="1">
                <a:latin typeface="Brandon Grotesque Bold" panose="020B0803020203060202" pitchFamily="34" charset="0"/>
              </a:rPr>
              <a:t>marche</a:t>
            </a:r>
            <a:r>
              <a:rPr dirty="0">
                <a:latin typeface="Brandon Grotesque Bold" panose="020B0803020203060202" pitchFamily="34" charset="0"/>
              </a:rPr>
              <a:t> ? </a:t>
            </a:r>
          </a:p>
        </p:txBody>
      </p:sp>
      <p:sp>
        <p:nvSpPr>
          <p:cNvPr id="162" name="Podtytuł 2"/>
          <p:cNvSpPr txBox="1"/>
          <p:nvPr/>
        </p:nvSpPr>
        <p:spPr>
          <a:xfrm>
            <a:off x="6906757" y="5280633"/>
            <a:ext cx="1711260" cy="3755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50000"/>
              </a:lnSpc>
              <a:spcBef>
                <a:spcPts val="1000"/>
              </a:spcBef>
              <a:defRPr sz="1400" b="1">
                <a:solidFill>
                  <a:srgbClr val="203864"/>
                </a:solidFill>
                <a:latin typeface="+mn-lt"/>
                <a:ea typeface="+mn-ea"/>
                <a:cs typeface="+mn-cs"/>
                <a:sym typeface="Helvetica"/>
              </a:defRPr>
            </a:pPr>
            <a:endParaRPr b="0" dirty="0"/>
          </a:p>
        </p:txBody>
      </p:sp>
      <p:sp>
        <p:nvSpPr>
          <p:cNvPr id="163" name="Podtytuł 2"/>
          <p:cNvSpPr txBox="1"/>
          <p:nvPr/>
        </p:nvSpPr>
        <p:spPr>
          <a:xfrm>
            <a:off x="9082581" y="5280633"/>
            <a:ext cx="1711260" cy="3755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50000"/>
              </a:lnSpc>
              <a:spcBef>
                <a:spcPts val="1000"/>
              </a:spcBef>
              <a:defRPr sz="1400" b="1">
                <a:solidFill>
                  <a:srgbClr val="203864"/>
                </a:solidFill>
                <a:latin typeface="+mn-lt"/>
                <a:ea typeface="+mn-ea"/>
                <a:cs typeface="+mn-cs"/>
                <a:sym typeface="Helvetica"/>
              </a:defRPr>
            </a:pPr>
            <a:endParaRPr b="0" dirty="0"/>
          </a:p>
        </p:txBody>
      </p:sp>
      <p:sp>
        <p:nvSpPr>
          <p:cNvPr id="164" name="Podtytuł 2"/>
          <p:cNvSpPr txBox="1"/>
          <p:nvPr/>
        </p:nvSpPr>
        <p:spPr>
          <a:xfrm>
            <a:off x="267344" y="1128130"/>
            <a:ext cx="10757708" cy="4657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171450" indent="-171450">
              <a:lnSpc>
                <a:spcPts val="3700"/>
              </a:lnSpc>
              <a:spcBef>
                <a:spcPts val="1000"/>
              </a:spcBef>
              <a:buFont typeface="Wingdings" panose="05000000000000000000" pitchFamily="2" charset="2"/>
              <a:buChar char="Ø"/>
              <a:defRPr sz="1200" b="1">
                <a:solidFill>
                  <a:srgbClr val="203864"/>
                </a:solidFill>
                <a:latin typeface="+mn-lt"/>
                <a:ea typeface="+mn-ea"/>
                <a:cs typeface="+mn-cs"/>
                <a:sym typeface="Helvetica"/>
              </a:defRPr>
            </a:pPr>
            <a:r>
              <a:rPr lang="fr-FR" altLang="fr-FR" dirty="0" smtClean="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Le système est le suivant : Le </a:t>
            </a:r>
            <a:r>
              <a:rPr lang="fr-FR" altLang="fr-FR"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pays hôte </a:t>
            </a:r>
            <a:r>
              <a:rPr lang="fr-FR" altLang="fr-FR" dirty="0" smtClean="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 Japon / Les 5 </a:t>
            </a:r>
            <a:r>
              <a:rPr lang="fr-FR" altLang="fr-FR"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champions continentaux </a:t>
            </a:r>
            <a:r>
              <a:rPr lang="fr-FR" altLang="fr-FR" dirty="0" smtClean="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 </a:t>
            </a:r>
            <a:r>
              <a:rPr lang="fr-FR" altLang="fr-FR" dirty="0" smtClean="0">
                <a:solidFill>
                  <a:schemeClr val="accent1">
                    <a:lumMod val="50000"/>
                  </a:schemeClr>
                </a:solidFill>
                <a:latin typeface="Brandon Grotesque Regular" panose="020B0503020203060202" pitchFamily="34" charset="0"/>
                <a:ea typeface="Times New Roman" panose="02020603050405020304" pitchFamily="18" charset="0"/>
                <a:cs typeface="Times New Roman" panose="02020603050405020304" pitchFamily="18" charset="0"/>
              </a:rPr>
              <a:t>Les 6 </a:t>
            </a:r>
            <a:r>
              <a:rPr lang="fr-FR" altLang="fr-FR" dirty="0">
                <a:solidFill>
                  <a:schemeClr val="accent1">
                    <a:lumMod val="50000"/>
                  </a:schemeClr>
                </a:solidFill>
                <a:latin typeface="Brandon Grotesque Regular" panose="020B0503020203060202" pitchFamily="34" charset="0"/>
                <a:ea typeface="Times New Roman" panose="02020603050405020304" pitchFamily="18" charset="0"/>
                <a:cs typeface="Times New Roman" panose="02020603050405020304" pitchFamily="18" charset="0"/>
              </a:rPr>
              <a:t>équipes issues des qualifications olympiques</a:t>
            </a:r>
            <a:r>
              <a:rPr lang="fr-FR" altLang="fr-FR" sz="1100" dirty="0">
                <a:solidFill>
                  <a:schemeClr val="accent1">
                    <a:lumMod val="50000"/>
                  </a:schemeClr>
                </a:solidFill>
                <a:sym typeface="Helvetica"/>
              </a:rPr>
              <a:t> </a:t>
            </a:r>
            <a:endParaRPr lang="fr-FR" altLang="fr-FR" sz="1100" dirty="0" smtClean="0">
              <a:solidFill>
                <a:schemeClr val="accent1">
                  <a:lumMod val="50000"/>
                </a:schemeClr>
              </a:solidFill>
              <a:sym typeface="Helvetica"/>
            </a:endParaRPr>
          </a:p>
          <a:p>
            <a:pPr marL="171450" lvl="0" indent="-171450">
              <a:lnSpc>
                <a:spcPts val="3700"/>
              </a:lnSpc>
              <a:spcBef>
                <a:spcPts val="1000"/>
              </a:spcBef>
              <a:buFont typeface="Wingdings" panose="05000000000000000000" pitchFamily="2" charset="2"/>
              <a:buChar char="Ø"/>
              <a:defRPr sz="1200" b="1">
                <a:solidFill>
                  <a:srgbClr val="203864"/>
                </a:solidFill>
                <a:latin typeface="+mn-lt"/>
                <a:ea typeface="+mn-ea"/>
                <a:cs typeface="+mn-cs"/>
                <a:sym typeface="Helvetica"/>
              </a:defRPr>
            </a:pPr>
            <a:r>
              <a:rPr lang="fr-FR" altLang="fr-FR" sz="1200" dirty="0" smtClean="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Seront </a:t>
            </a:r>
            <a:r>
              <a:rPr lang="fr-FR" altLang="fr-FR" sz="1200"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qualifiés </a:t>
            </a:r>
            <a:r>
              <a:rPr lang="fr-FR" altLang="fr-FR" sz="1200" dirty="0" smtClean="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 les </a:t>
            </a:r>
            <a:r>
              <a:rPr lang="fr-FR" altLang="fr-FR" sz="1200"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deux premières nations dans chacune des finales des « FIH </a:t>
            </a:r>
            <a:r>
              <a:rPr lang="fr-FR" altLang="fr-FR" sz="1200" dirty="0" err="1">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Series</a:t>
            </a:r>
            <a:r>
              <a:rPr lang="fr-FR" altLang="fr-FR" sz="1200"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 </a:t>
            </a:r>
            <a:r>
              <a:rPr lang="fr-FR" altLang="fr-FR" sz="1200" dirty="0" smtClean="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 les </a:t>
            </a:r>
            <a:r>
              <a:rPr lang="fr-FR" altLang="fr-FR" sz="1200"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quatre meilleurs pays de la FIH Pro League.</a:t>
            </a:r>
            <a:r>
              <a:rPr lang="fr-FR" altLang="fr-FR" sz="1100" dirty="0">
                <a:solidFill>
                  <a:schemeClr val="accent1">
                    <a:lumMod val="50000"/>
                  </a:schemeClr>
                </a:solidFill>
                <a:sym typeface="Helvetica"/>
              </a:rPr>
              <a:t> </a:t>
            </a:r>
            <a:endParaRPr lang="fr-FR" altLang="fr-FR" sz="1100" dirty="0" smtClean="0">
              <a:solidFill>
                <a:schemeClr val="accent1">
                  <a:lumMod val="50000"/>
                </a:schemeClr>
              </a:solidFill>
              <a:sym typeface="Helvetica"/>
            </a:endParaRPr>
          </a:p>
          <a:p>
            <a:pPr marL="171450" lvl="0" indent="-171450">
              <a:lnSpc>
                <a:spcPts val="3700"/>
              </a:lnSpc>
              <a:spcBef>
                <a:spcPts val="1000"/>
              </a:spcBef>
              <a:buFont typeface="Wingdings" panose="05000000000000000000" pitchFamily="2" charset="2"/>
              <a:buChar char="Ø"/>
              <a:defRPr sz="1200" b="1">
                <a:solidFill>
                  <a:srgbClr val="203864"/>
                </a:solidFill>
                <a:latin typeface="+mn-lt"/>
                <a:ea typeface="+mn-ea"/>
                <a:cs typeface="+mn-cs"/>
                <a:sym typeface="Helvetica"/>
              </a:defRPr>
            </a:pPr>
            <a:r>
              <a:rPr lang="fr-FR" sz="1200" b="1" dirty="0">
                <a:solidFill>
                  <a:schemeClr val="accent1">
                    <a:lumMod val="50000"/>
                  </a:schemeClr>
                </a:solidFill>
                <a:latin typeface="Brandon Grotesque Regular" panose="020B0503020203060202" pitchFamily="34" charset="0"/>
                <a:sym typeface="Helvetica"/>
              </a:rPr>
              <a:t>Les sept qualifications olympiques mettront en scène deux nations qui disputeront deux matches </a:t>
            </a:r>
            <a:r>
              <a:rPr lang="fr-FR" sz="1200" b="1" dirty="0" smtClean="0">
                <a:solidFill>
                  <a:schemeClr val="accent1">
                    <a:lumMod val="50000"/>
                  </a:schemeClr>
                </a:solidFill>
                <a:latin typeface="Brandon Grotesque Regular" panose="020B0503020203060202" pitchFamily="34" charset="0"/>
                <a:sym typeface="Helvetica"/>
              </a:rPr>
              <a:t>consécutifs</a:t>
            </a:r>
          </a:p>
          <a:p>
            <a:pPr marL="171450" indent="-171450">
              <a:lnSpc>
                <a:spcPts val="3700"/>
              </a:lnSpc>
              <a:spcBef>
                <a:spcPts val="1000"/>
              </a:spcBef>
              <a:buFont typeface="Wingdings" panose="05000000000000000000" pitchFamily="2" charset="2"/>
              <a:buChar char="Ø"/>
              <a:defRPr sz="1200" b="1">
                <a:solidFill>
                  <a:srgbClr val="203864"/>
                </a:solidFill>
                <a:latin typeface="+mn-lt"/>
                <a:ea typeface="+mn-ea"/>
                <a:cs typeface="+mn-cs"/>
                <a:sym typeface="Helvetica"/>
              </a:defRPr>
            </a:pPr>
            <a:r>
              <a:rPr lang="fr-FR" altLang="fr-FR" sz="1200"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Quatre </a:t>
            </a:r>
            <a:r>
              <a:rPr lang="fr-FR" altLang="fr-FR" sz="1200" dirty="0" smtClean="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groupes ont été constitués </a:t>
            </a:r>
            <a:r>
              <a:rPr lang="fr-FR" altLang="fr-FR" sz="1200"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à compter d’un classement établi à partir du « FIH </a:t>
            </a:r>
            <a:r>
              <a:rPr lang="fr-FR" altLang="fr-FR" sz="1200" dirty="0" err="1">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ranking</a:t>
            </a:r>
            <a:r>
              <a:rPr lang="fr-FR" altLang="fr-FR" sz="1200"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 » pour les équipes restant en lice pour se qualifier : </a:t>
            </a:r>
          </a:p>
          <a:p>
            <a:pPr marL="171450" lvl="0" indent="-171450">
              <a:lnSpc>
                <a:spcPts val="3700"/>
              </a:lnSpc>
              <a:spcBef>
                <a:spcPts val="1000"/>
              </a:spcBef>
              <a:buFont typeface="Wingdings" panose="05000000000000000000" pitchFamily="2" charset="2"/>
              <a:buChar char="Ø"/>
              <a:defRPr sz="1200" b="1">
                <a:solidFill>
                  <a:srgbClr val="203864"/>
                </a:solidFill>
                <a:latin typeface="+mn-lt"/>
                <a:ea typeface="+mn-ea"/>
                <a:cs typeface="+mn-cs"/>
                <a:sym typeface="Helvetica"/>
              </a:defRPr>
            </a:pPr>
            <a:endParaRPr lang="fr-FR" sz="1200" b="1" dirty="0" smtClean="0">
              <a:solidFill>
                <a:schemeClr val="accent1">
                  <a:lumMod val="50000"/>
                </a:schemeClr>
              </a:solidFill>
              <a:latin typeface="Brandon Grotesque Regular" panose="020B0503020203060202" pitchFamily="34" charset="0"/>
              <a:sym typeface="Helvetica"/>
            </a:endParaRPr>
          </a:p>
          <a:p>
            <a:pPr marL="171450" lvl="0" indent="-171450">
              <a:lnSpc>
                <a:spcPts val="3700"/>
              </a:lnSpc>
              <a:spcBef>
                <a:spcPts val="1000"/>
              </a:spcBef>
              <a:buFont typeface="Wingdings" panose="05000000000000000000" pitchFamily="2" charset="2"/>
              <a:buChar char="Ø"/>
              <a:defRPr sz="1200" b="1">
                <a:solidFill>
                  <a:srgbClr val="203864"/>
                </a:solidFill>
                <a:latin typeface="+mn-lt"/>
                <a:ea typeface="+mn-ea"/>
                <a:cs typeface="+mn-cs"/>
                <a:sym typeface="Helvetica"/>
              </a:defRPr>
            </a:pPr>
            <a:r>
              <a:rPr lang="fr-FR" altLang="fr-FR" sz="1200" dirty="0" smtClean="0">
                <a:solidFill>
                  <a:schemeClr val="accent1">
                    <a:lumMod val="50000"/>
                  </a:schemeClr>
                </a:solidFill>
                <a:latin typeface="Brandon Grotesque Regular" panose="020B0503020203060202" pitchFamily="34" charset="0"/>
                <a:sym typeface="Helvetica"/>
              </a:rPr>
              <a:t> Un tirage au sort le 09/09/19 a déterminé les rencontres qui auront lieu</a:t>
            </a:r>
          </a:p>
          <a:p>
            <a:pPr marL="171450" indent="-171450">
              <a:lnSpc>
                <a:spcPts val="3700"/>
              </a:lnSpc>
              <a:spcBef>
                <a:spcPts val="1000"/>
              </a:spcBef>
              <a:buFont typeface="Wingdings" panose="05000000000000000000" pitchFamily="2" charset="2"/>
              <a:buChar char="Ø"/>
              <a:defRPr sz="1200" b="1">
                <a:solidFill>
                  <a:srgbClr val="203864"/>
                </a:solidFill>
                <a:latin typeface="+mn-lt"/>
                <a:ea typeface="+mn-ea"/>
                <a:cs typeface="+mn-cs"/>
                <a:sym typeface="Helvetica"/>
              </a:defRPr>
            </a:pPr>
            <a:r>
              <a:rPr lang="fr-FR" altLang="fr-FR" sz="1200"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La nation avec le score total le plus élevé au cours des deux matches se qualifiera pour les Jeux olympiques. Si, à la fin des deux matches, les deux équipes ont le même score total, le vainqueur sera désigné par une compétition de « shoot-out » qui aura lieu immédiatement après le deuxième match.</a:t>
            </a:r>
            <a:r>
              <a:rPr lang="fr-FR" altLang="fr-FR" sz="1100" dirty="0">
                <a:solidFill>
                  <a:schemeClr val="accent1">
                    <a:lumMod val="50000"/>
                  </a:schemeClr>
                </a:solidFill>
                <a:sym typeface="Helvetica"/>
              </a:rPr>
              <a:t> </a:t>
            </a:r>
            <a:endParaRPr lang="fr-FR" altLang="fr-FR" dirty="0">
              <a:solidFill>
                <a:schemeClr val="accent1">
                  <a:lumMod val="50000"/>
                </a:schemeClr>
              </a:solidFill>
              <a:latin typeface="Arial" panose="020B0604020202020204" pitchFamily="34" charset="0"/>
              <a:sym typeface="Helvetica"/>
            </a:endParaRPr>
          </a:p>
        </p:txBody>
      </p:sp>
      <p:sp>
        <p:nvSpPr>
          <p:cNvPr id="172" name="Poule C"/>
          <p:cNvSpPr txBox="1"/>
          <p:nvPr/>
        </p:nvSpPr>
        <p:spPr>
          <a:xfrm>
            <a:off x="6559531" y="4643612"/>
            <a:ext cx="92396" cy="6403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ts val="5000"/>
              </a:lnSpc>
              <a:spcBef>
                <a:spcPts val="1000"/>
              </a:spcBef>
              <a:defRPr sz="2300" b="1">
                <a:solidFill>
                  <a:srgbClr val="203864"/>
                </a:solidFill>
                <a:latin typeface="+mn-lt"/>
                <a:ea typeface="+mn-ea"/>
                <a:cs typeface="+mn-cs"/>
                <a:sym typeface="Helvetica"/>
              </a:defRPr>
            </a:lvl1pPr>
          </a:lstStyle>
          <a:p>
            <a:endParaRPr dirty="0"/>
          </a:p>
        </p:txBody>
      </p:sp>
      <p:sp>
        <p:nvSpPr>
          <p:cNvPr id="12" name="ZoneTexte 11"/>
          <p:cNvSpPr txBox="1"/>
          <p:nvPr/>
        </p:nvSpPr>
        <p:spPr>
          <a:xfrm>
            <a:off x="1561245" y="3113432"/>
            <a:ext cx="2804619" cy="6950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nSpc>
                <a:spcPts val="3700"/>
              </a:lnSpc>
              <a:spcBef>
                <a:spcPts val="1000"/>
              </a:spcBef>
              <a:defRPr sz="1200" b="1">
                <a:solidFill>
                  <a:srgbClr val="203864"/>
                </a:solidFill>
                <a:latin typeface="+mn-lt"/>
                <a:ea typeface="+mn-ea"/>
                <a:cs typeface="+mn-cs"/>
                <a:sym typeface="Helvetica"/>
              </a:defRPr>
            </a:pPr>
            <a:r>
              <a:rPr lang="fr-FR" altLang="fr-FR"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Groupe A : Pays-Bas, Inde, Allemagne</a:t>
            </a:r>
          </a:p>
        </p:txBody>
      </p:sp>
      <p:sp>
        <p:nvSpPr>
          <p:cNvPr id="13" name="ZoneTexte 12"/>
          <p:cNvSpPr txBox="1"/>
          <p:nvPr/>
        </p:nvSpPr>
        <p:spPr>
          <a:xfrm>
            <a:off x="5078068" y="3495367"/>
            <a:ext cx="4673791" cy="5539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r-FR" altLang="fr-FR" sz="1200" b="1"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Groupe B : Espagne, Grande-Bretagne, Nouvelle-Zélande, Canada</a:t>
            </a:r>
          </a:p>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Calibri"/>
            </a:endParaRPr>
          </a:p>
        </p:txBody>
      </p:sp>
      <p:sp>
        <p:nvSpPr>
          <p:cNvPr id="14" name="ZoneTexte 13"/>
          <p:cNvSpPr txBox="1"/>
          <p:nvPr/>
        </p:nvSpPr>
        <p:spPr>
          <a:xfrm>
            <a:off x="1618599" y="3587366"/>
            <a:ext cx="3579223" cy="6950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nSpc>
                <a:spcPts val="3700"/>
              </a:lnSpc>
              <a:spcBef>
                <a:spcPts val="1000"/>
              </a:spcBef>
              <a:defRPr sz="1200" b="1">
                <a:solidFill>
                  <a:srgbClr val="203864"/>
                </a:solidFill>
                <a:latin typeface="+mn-lt"/>
                <a:ea typeface="+mn-ea"/>
                <a:cs typeface="+mn-cs"/>
                <a:sym typeface="Helvetica"/>
              </a:defRPr>
            </a:pPr>
            <a:r>
              <a:rPr lang="fr-FR" altLang="fr-FR"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Groupe C : Malaisie, France, Irlande, Corée du Sud</a:t>
            </a:r>
          </a:p>
        </p:txBody>
      </p:sp>
      <p:sp>
        <p:nvSpPr>
          <p:cNvPr id="15" name="ZoneTexte 14"/>
          <p:cNvSpPr txBox="1"/>
          <p:nvPr/>
        </p:nvSpPr>
        <p:spPr>
          <a:xfrm>
            <a:off x="5596709" y="3571427"/>
            <a:ext cx="2620096" cy="6950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nSpc>
                <a:spcPts val="3700"/>
              </a:lnSpc>
              <a:spcBef>
                <a:spcPts val="1000"/>
              </a:spcBef>
              <a:defRPr sz="1200" b="1">
                <a:solidFill>
                  <a:srgbClr val="203864"/>
                </a:solidFill>
                <a:latin typeface="+mn-lt"/>
                <a:ea typeface="+mn-ea"/>
                <a:cs typeface="+mn-cs"/>
                <a:sym typeface="Helvetica"/>
              </a:defRPr>
            </a:pPr>
            <a:r>
              <a:rPr lang="fr-FR" altLang="fr-FR" dirty="0">
                <a:solidFill>
                  <a:schemeClr val="accent1">
                    <a:lumMod val="50000"/>
                  </a:schemeClr>
                </a:solidFill>
                <a:latin typeface="Brandon Grotesque Regular" panose="020B0503020203060202" pitchFamily="34" charset="0"/>
                <a:ea typeface="Times New Roman" panose="02020603050405020304" pitchFamily="18" charset="0"/>
                <a:cs typeface="Courier New" panose="02070309020205020404" pitchFamily="49" charset="0"/>
              </a:rPr>
              <a:t>Groupe D : Pakistan, Autriche, Russie</a:t>
            </a:r>
            <a:r>
              <a:rPr lang="fr-FR" altLang="fr-FR" b="1" dirty="0">
                <a:solidFill>
                  <a:schemeClr val="accent1">
                    <a:lumMod val="50000"/>
                  </a:schemeClr>
                </a:solidFill>
                <a:sym typeface="Helvetica"/>
              </a:rPr>
              <a:t> </a:t>
            </a:r>
            <a:endParaRPr lang="fr-FR" altLang="fr-FR" b="1" dirty="0">
              <a:solidFill>
                <a:schemeClr val="accent1">
                  <a:lumMod val="50000"/>
                </a:schemeClr>
              </a:solidFill>
              <a:latin typeface="Arial" panose="020B0604020202020204" pitchFamily="34" charset="0"/>
              <a:sym typeface="Helvetica"/>
            </a:endParaRPr>
          </a:p>
        </p:txBody>
      </p:sp>
      <p:sp>
        <p:nvSpPr>
          <p:cNvPr id="17" name="ZoneTexte 16"/>
          <p:cNvSpPr txBox="1"/>
          <p:nvPr/>
        </p:nvSpPr>
        <p:spPr>
          <a:xfrm>
            <a:off x="2217032" y="5886007"/>
            <a:ext cx="8115687"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a:buFont typeface="Wingdings" panose="05000000000000000000" pitchFamily="2" charset="2"/>
              <a:buChar char="Ø"/>
            </a:pPr>
            <a:r>
              <a:rPr lang="fr-FR" sz="1200" b="1" dirty="0">
                <a:solidFill>
                  <a:schemeClr val="accent1">
                    <a:lumMod val="50000"/>
                  </a:schemeClr>
                </a:solidFill>
                <a:latin typeface="Brandon Grotesque Regular" panose="020B0503020203060202" pitchFamily="34" charset="0"/>
              </a:rPr>
              <a:t>Les qualifications olympiques sont prévues sur deux périodes soit du 25 au 27 octobre soit du 1</a:t>
            </a:r>
            <a:r>
              <a:rPr lang="fr-FR" sz="1200" b="1" baseline="30000" dirty="0">
                <a:solidFill>
                  <a:schemeClr val="accent1">
                    <a:lumMod val="50000"/>
                  </a:schemeClr>
                </a:solidFill>
                <a:latin typeface="Brandon Grotesque Regular" panose="020B0503020203060202" pitchFamily="34" charset="0"/>
              </a:rPr>
              <a:t>er</a:t>
            </a:r>
            <a:r>
              <a:rPr lang="fr-FR" sz="1200" b="1" dirty="0">
                <a:solidFill>
                  <a:schemeClr val="accent1">
                    <a:lumMod val="50000"/>
                  </a:schemeClr>
                </a:solidFill>
                <a:latin typeface="Brandon Grotesque Regular" panose="020B0503020203060202" pitchFamily="34" charset="0"/>
              </a:rPr>
              <a:t> au 3 novembre </a:t>
            </a:r>
            <a:r>
              <a:rPr lang="fr-FR" sz="1200" b="1" dirty="0" smtClean="0">
                <a:solidFill>
                  <a:schemeClr val="accent1">
                    <a:lumMod val="50000"/>
                  </a:schemeClr>
                </a:solidFill>
                <a:latin typeface="Brandon Grotesque Regular" panose="020B0503020203060202" pitchFamily="34" charset="0"/>
              </a:rPr>
              <a:t>2019 </a:t>
            </a:r>
            <a:endParaRPr lang="fr-FR" sz="1200" b="1" dirty="0">
              <a:solidFill>
                <a:schemeClr val="accent1">
                  <a:lumMod val="50000"/>
                </a:schemeClr>
              </a:solidFill>
              <a:latin typeface="Brandon Grotesque Regular" panose="020B0503020203060202" pitchFamily="34" charset="0"/>
            </a:endParaRPr>
          </a:p>
        </p:txBody>
      </p:sp>
      <p:sp>
        <p:nvSpPr>
          <p:cNvPr id="18" name="ZoneTexte 17"/>
          <p:cNvSpPr txBox="1"/>
          <p:nvPr/>
        </p:nvSpPr>
        <p:spPr>
          <a:xfrm>
            <a:off x="3095897" y="6439989"/>
            <a:ext cx="638773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l" defTabSz="914400" rtl="0" fontAlgn="auto" latinLnBrk="0" hangingPunct="0">
              <a:lnSpc>
                <a:spcPct val="100000"/>
              </a:lnSpc>
              <a:spcBef>
                <a:spcPts val="0"/>
              </a:spcBef>
              <a:spcAft>
                <a:spcPts val="0"/>
              </a:spcAft>
              <a:buClrTx/>
              <a:buSzTx/>
              <a:buFont typeface="Wingdings" panose="05000000000000000000" pitchFamily="2" charset="2"/>
              <a:buChar char="Ø"/>
              <a:tabLst/>
            </a:pPr>
            <a:endParaRPr kumimoji="0" lang="fr-FR" sz="1800" b="0" i="0" u="none" strike="noStrike" cap="none" spc="0" normalizeH="0" baseline="0" dirty="0">
              <a:ln>
                <a:noFill/>
              </a:ln>
              <a:solidFill>
                <a:srgbClr val="000000"/>
              </a:solidFill>
              <a:effectLst/>
              <a:uFillTx/>
              <a:latin typeface="+mj-lt"/>
              <a:ea typeface="+mj-ea"/>
              <a:cs typeface="+mj-cs"/>
              <a:sym typeface="Calibri"/>
            </a:endParaRPr>
          </a:p>
        </p:txBody>
      </p:sp>
      <p:pic>
        <p:nvPicPr>
          <p:cNvPr id="19" name="Imag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8915" y="5070343"/>
            <a:ext cx="4869851" cy="2739292"/>
          </a:xfrm>
          <a:prstGeom prst="rect">
            <a:avLst/>
          </a:prstGeom>
        </p:spPr>
      </p:pic>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1897" y="-117566"/>
            <a:ext cx="9511461" cy="6858000"/>
          </a:xfrm>
          <a:prstGeom prst="rect">
            <a:avLst/>
          </a:prstGeom>
        </p:spPr>
      </p:pic>
      <p:pic>
        <p:nvPicPr>
          <p:cNvPr id="4" name="Obraz 12" descr="Obraz 12"/>
          <p:cNvPicPr>
            <a:picLocks noChangeAspect="1"/>
          </p:cNvPicPr>
          <p:nvPr/>
        </p:nvPicPr>
        <p:blipFill>
          <a:blip r:embed="rId3">
            <a:extLst/>
          </a:blip>
          <a:stretch>
            <a:fillRect/>
          </a:stretch>
        </p:blipFill>
        <p:spPr>
          <a:xfrm>
            <a:off x="0" y="0"/>
            <a:ext cx="12192000" cy="6858000"/>
          </a:xfrm>
          <a:prstGeom prst="rect">
            <a:avLst/>
          </a:prstGeom>
          <a:ln w="12700">
            <a:miter lim="400000"/>
          </a:ln>
        </p:spPr>
      </p:pic>
      <p:sp>
        <p:nvSpPr>
          <p:cNvPr id="7" name="ZoneTexte 6"/>
          <p:cNvSpPr txBox="1"/>
          <p:nvPr/>
        </p:nvSpPr>
        <p:spPr>
          <a:xfrm>
            <a:off x="234215" y="891199"/>
            <a:ext cx="7748337"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2800" b="1" i="0" u="none" strike="noStrike" cap="none" spc="0" normalizeH="0" baseline="0" dirty="0" smtClean="0">
                <a:ln>
                  <a:noFill/>
                </a:ln>
                <a:solidFill>
                  <a:srgbClr val="FF0000"/>
                </a:solidFill>
                <a:effectLst/>
                <a:uFillTx/>
                <a:latin typeface="Brandon Grotesque Bold" panose="020B0803020203060202" pitchFamily="34" charset="0"/>
                <a:sym typeface="Calibri"/>
              </a:rPr>
              <a:t>Les enjeux</a:t>
            </a:r>
            <a:r>
              <a:rPr kumimoji="0" lang="fr-FR" sz="2800" b="1" i="0" u="none" strike="noStrike" cap="none" spc="0" normalizeH="0" dirty="0" smtClean="0">
                <a:ln>
                  <a:noFill/>
                </a:ln>
                <a:solidFill>
                  <a:srgbClr val="FF0000"/>
                </a:solidFill>
                <a:effectLst/>
                <a:uFillTx/>
                <a:latin typeface="Brandon Grotesque Bold" panose="020B0803020203060202" pitchFamily="34" charset="0"/>
                <a:sym typeface="Calibri"/>
              </a:rPr>
              <a:t> de Valence</a:t>
            </a:r>
            <a:endParaRPr kumimoji="0" lang="fr-FR" sz="2800" b="1" i="0" u="none" strike="noStrike" cap="none" spc="0" normalizeH="0" baseline="0" dirty="0">
              <a:ln>
                <a:noFill/>
              </a:ln>
              <a:solidFill>
                <a:srgbClr val="FF0000"/>
              </a:solidFill>
              <a:effectLst/>
              <a:uFillTx/>
              <a:latin typeface="Brandon Grotesque Bold" panose="020B0803020203060202" pitchFamily="34" charset="0"/>
              <a:sym typeface="Calibri"/>
            </a:endParaRPr>
          </a:p>
        </p:txBody>
      </p:sp>
      <p:sp>
        <p:nvSpPr>
          <p:cNvPr id="8" name="ZoneTexte 7"/>
          <p:cNvSpPr txBox="1"/>
          <p:nvPr/>
        </p:nvSpPr>
        <p:spPr>
          <a:xfrm>
            <a:off x="547070" y="2305616"/>
            <a:ext cx="2607758" cy="25545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fr-FR" sz="1600" dirty="0" smtClean="0">
                <a:solidFill>
                  <a:schemeClr val="accent1">
                    <a:lumMod val="50000"/>
                  </a:schemeClr>
                </a:solidFill>
                <a:latin typeface="Brandon Grotesque Regular" panose="020B0503020203060202" pitchFamily="34" charset="0"/>
              </a:rPr>
              <a:t>  - Qualification aux Jeux Olympiques 2020 de Tokyo </a:t>
            </a:r>
          </a:p>
          <a:p>
            <a:pPr marL="0" marR="0" indent="0" algn="ctr" defTabSz="914400" rtl="0" fontAlgn="auto" latinLnBrk="0" hangingPunct="0">
              <a:lnSpc>
                <a:spcPct val="100000"/>
              </a:lnSpc>
              <a:spcBef>
                <a:spcPts val="0"/>
              </a:spcBef>
              <a:spcAft>
                <a:spcPts val="0"/>
              </a:spcAft>
              <a:buClrTx/>
              <a:buSzTx/>
              <a:buFontTx/>
              <a:buNone/>
              <a:tabLst/>
            </a:pPr>
            <a:endParaRPr kumimoji="0" lang="fr-FR" sz="1600" b="0" i="0" u="none" strike="noStrike" cap="none" spc="0" normalizeH="0" baseline="0" dirty="0" smtClean="0">
              <a:ln>
                <a:noFill/>
              </a:ln>
              <a:solidFill>
                <a:schemeClr val="accent1">
                  <a:lumMod val="50000"/>
                </a:schemeClr>
              </a:solidFill>
              <a:effectLst/>
              <a:uFillTx/>
              <a:latin typeface="Brandon Grotesque Regular" panose="020B0503020203060202" pitchFamily="34" charset="0"/>
              <a:sym typeface="Calibri"/>
            </a:endParaRPr>
          </a:p>
          <a:p>
            <a:pPr marL="0" marR="0" indent="0" algn="ctr" defTabSz="914400" rtl="0" fontAlgn="auto" latinLnBrk="0" hangingPunct="0">
              <a:lnSpc>
                <a:spcPct val="100000"/>
              </a:lnSpc>
              <a:spcBef>
                <a:spcPts val="0"/>
              </a:spcBef>
              <a:spcAft>
                <a:spcPts val="0"/>
              </a:spcAft>
              <a:buClrTx/>
              <a:buSzTx/>
              <a:buFontTx/>
              <a:buNone/>
              <a:tabLst/>
            </a:pPr>
            <a:endParaRPr kumimoji="0" lang="fr-FR" sz="1600" b="0" i="0" u="none" strike="noStrike" cap="none" spc="0" normalizeH="0" baseline="0" dirty="0" smtClean="0">
              <a:ln>
                <a:noFill/>
              </a:ln>
              <a:solidFill>
                <a:schemeClr val="accent1">
                  <a:lumMod val="50000"/>
                </a:schemeClr>
              </a:solidFill>
              <a:effectLst/>
              <a:uFillTx/>
              <a:latin typeface="Brandon Grotesque Regular" panose="020B0503020203060202" pitchFamily="34" charset="0"/>
              <a:sym typeface="Calibri"/>
            </a:endParaRPr>
          </a:p>
          <a:p>
            <a:pPr marL="0" marR="0" indent="0" algn="ctr" defTabSz="914400" rtl="0" fontAlgn="auto" latinLnBrk="0" hangingPunct="0">
              <a:lnSpc>
                <a:spcPct val="100000"/>
              </a:lnSpc>
              <a:spcBef>
                <a:spcPts val="0"/>
              </a:spcBef>
              <a:spcAft>
                <a:spcPts val="0"/>
              </a:spcAft>
              <a:buClrTx/>
              <a:buSzTx/>
              <a:buFontTx/>
              <a:buNone/>
              <a:tabLst/>
            </a:pPr>
            <a:r>
              <a:rPr lang="fr-FR" sz="1600" dirty="0" smtClean="0">
                <a:solidFill>
                  <a:schemeClr val="accent1">
                    <a:lumMod val="50000"/>
                  </a:schemeClr>
                </a:solidFill>
                <a:latin typeface="Brandon Grotesque Regular" panose="020B0503020203060202" pitchFamily="34" charset="0"/>
              </a:rPr>
              <a:t> - Créer une émulation autour de l’équipe de France</a:t>
            </a:r>
          </a:p>
          <a:p>
            <a:pPr marL="0" marR="0" indent="0" algn="ctr" defTabSz="914400" rtl="0" fontAlgn="auto" latinLnBrk="0" hangingPunct="0">
              <a:lnSpc>
                <a:spcPct val="100000"/>
              </a:lnSpc>
              <a:spcBef>
                <a:spcPts val="0"/>
              </a:spcBef>
              <a:spcAft>
                <a:spcPts val="0"/>
              </a:spcAft>
              <a:buClrTx/>
              <a:buSzTx/>
              <a:buFontTx/>
              <a:buNone/>
              <a:tabLst/>
            </a:pPr>
            <a:endParaRPr kumimoji="0" lang="fr-FR" sz="1600" b="0" i="0" u="none" strike="noStrike" cap="none" spc="0" normalizeH="0" baseline="0" dirty="0" smtClean="0">
              <a:ln>
                <a:noFill/>
              </a:ln>
              <a:solidFill>
                <a:schemeClr val="accent1">
                  <a:lumMod val="50000"/>
                </a:schemeClr>
              </a:solidFill>
              <a:effectLst/>
              <a:uFillTx/>
              <a:latin typeface="Brandon Grotesque Regular" panose="020B0503020203060202" pitchFamily="34" charset="0"/>
              <a:sym typeface="Calibri"/>
            </a:endParaRPr>
          </a:p>
          <a:p>
            <a:pPr marL="0" marR="0" indent="0" algn="ctr" defTabSz="914400" rtl="0" fontAlgn="auto" latinLnBrk="0" hangingPunct="0">
              <a:lnSpc>
                <a:spcPct val="100000"/>
              </a:lnSpc>
              <a:spcBef>
                <a:spcPts val="0"/>
              </a:spcBef>
              <a:spcAft>
                <a:spcPts val="0"/>
              </a:spcAft>
              <a:buClrTx/>
              <a:buSzTx/>
              <a:buFontTx/>
              <a:buNone/>
              <a:tabLst/>
            </a:pPr>
            <a:endParaRPr kumimoji="0" lang="fr-FR" sz="1600" b="0" i="0" u="none" strike="noStrike" cap="none" spc="0" normalizeH="0" baseline="0" dirty="0" smtClean="0">
              <a:ln>
                <a:noFill/>
              </a:ln>
              <a:solidFill>
                <a:schemeClr val="accent1">
                  <a:lumMod val="50000"/>
                </a:schemeClr>
              </a:solidFill>
              <a:effectLst/>
              <a:uFillTx/>
              <a:latin typeface="Brandon Grotesque Regular" panose="020B0503020203060202" pitchFamily="34" charset="0"/>
              <a:sym typeface="Calibri"/>
            </a:endParaRPr>
          </a:p>
          <a:p>
            <a:pPr marL="0" marR="0" indent="0" algn="ctr" defTabSz="914400" rtl="0" fontAlgn="auto" latinLnBrk="0" hangingPunct="0">
              <a:lnSpc>
                <a:spcPct val="100000"/>
              </a:lnSpc>
              <a:spcBef>
                <a:spcPts val="0"/>
              </a:spcBef>
              <a:spcAft>
                <a:spcPts val="0"/>
              </a:spcAft>
              <a:buClrTx/>
              <a:buSzTx/>
              <a:buFontTx/>
              <a:buNone/>
              <a:tabLst/>
            </a:pPr>
            <a:r>
              <a:rPr lang="fr-FR" sz="1600" dirty="0" smtClean="0">
                <a:solidFill>
                  <a:schemeClr val="accent1">
                    <a:lumMod val="50000"/>
                  </a:schemeClr>
                </a:solidFill>
                <a:latin typeface="Brandon Grotesque Regular" panose="020B0503020203060202" pitchFamily="34" charset="0"/>
              </a:rPr>
              <a:t> - Intégrer dans un futur proche le top 8 mondial</a:t>
            </a:r>
            <a:endParaRPr kumimoji="0" lang="fr-FR" sz="1600" b="0" i="0" u="none" strike="noStrike" cap="none" spc="0" normalizeH="0" baseline="0" dirty="0">
              <a:ln>
                <a:noFill/>
              </a:ln>
              <a:solidFill>
                <a:schemeClr val="accent1">
                  <a:lumMod val="50000"/>
                </a:schemeClr>
              </a:solidFill>
              <a:effectLst/>
              <a:uFillTx/>
              <a:latin typeface="Brandon Grotesque Regular" panose="020B0503020203060202" pitchFamily="34" charset="0"/>
              <a:sym typeface="Calibri"/>
            </a:endParaRPr>
          </a:p>
        </p:txBody>
      </p:sp>
    </p:spTree>
    <p:extLst>
      <p:ext uri="{BB962C8B-B14F-4D97-AF65-F5344CB8AC3E}">
        <p14:creationId xmlns:p14="http://schemas.microsoft.com/office/powerpoint/2010/main" val="4171482628"/>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Obraz 12" descr="Obraz 12"/>
          <p:cNvPicPr>
            <a:picLocks noChangeAspect="1"/>
          </p:cNvPicPr>
          <p:nvPr/>
        </p:nvPicPr>
        <p:blipFill>
          <a:blip r:embed="rId3">
            <a:extLst/>
          </a:blip>
          <a:stretch>
            <a:fillRect/>
          </a:stretch>
        </p:blipFill>
        <p:spPr>
          <a:xfrm>
            <a:off x="0" y="0"/>
            <a:ext cx="12192001" cy="6858000"/>
          </a:xfrm>
          <a:prstGeom prst="rect">
            <a:avLst/>
          </a:prstGeom>
          <a:ln w="12700">
            <a:miter lim="400000"/>
          </a:ln>
        </p:spPr>
      </p:pic>
      <p:sp>
        <p:nvSpPr>
          <p:cNvPr id="191" name="Tytuł 1"/>
          <p:cNvSpPr txBox="1"/>
          <p:nvPr/>
        </p:nvSpPr>
        <p:spPr>
          <a:xfrm>
            <a:off x="419837" y="-23281"/>
            <a:ext cx="8194774"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200" b="1">
                <a:solidFill>
                  <a:srgbClr val="FF0000"/>
                </a:solidFill>
                <a:latin typeface="+mn-lt"/>
                <a:ea typeface="+mn-ea"/>
                <a:cs typeface="+mn-cs"/>
                <a:sym typeface="Helvetica"/>
              </a:defRPr>
            </a:lvl1pPr>
          </a:lstStyle>
          <a:p>
            <a:r>
              <a:rPr dirty="0" err="1">
                <a:latin typeface="Brandon Grotesque Bold" panose="020B0803020203060202" pitchFamily="34" charset="0"/>
              </a:rPr>
              <a:t>Où</a:t>
            </a:r>
            <a:r>
              <a:rPr dirty="0">
                <a:latin typeface="Brandon Grotesque Bold" panose="020B0803020203060202" pitchFamily="34" charset="0"/>
              </a:rPr>
              <a:t> </a:t>
            </a:r>
            <a:r>
              <a:rPr dirty="0" err="1">
                <a:latin typeface="Brandon Grotesque Bold" panose="020B0803020203060202" pitchFamily="34" charset="0"/>
              </a:rPr>
              <a:t>suivre</a:t>
            </a:r>
            <a:r>
              <a:rPr dirty="0">
                <a:latin typeface="Brandon Grotesque Bold" panose="020B0803020203060202" pitchFamily="34" charset="0"/>
              </a:rPr>
              <a:t> les Bleus </a:t>
            </a:r>
            <a:r>
              <a:rPr dirty="0" smtClean="0">
                <a:latin typeface="Brandon Grotesque Bold" panose="020B0803020203060202" pitchFamily="34" charset="0"/>
              </a:rPr>
              <a:t>?</a:t>
            </a:r>
            <a:r>
              <a:rPr lang="fr-FR" dirty="0" smtClean="0">
                <a:latin typeface="Brandon Grotesque Bold" panose="020B0803020203060202" pitchFamily="34" charset="0"/>
              </a:rPr>
              <a:t> </a:t>
            </a:r>
            <a:endParaRPr dirty="0">
              <a:latin typeface="Brandon Grotesque Bold" panose="020B0803020203060202" pitchFamily="34" charset="0"/>
            </a:endParaRPr>
          </a:p>
        </p:txBody>
      </p:sp>
      <p:sp>
        <p:nvSpPr>
          <p:cNvPr id="195" name="Podtytuł 2"/>
          <p:cNvSpPr txBox="1"/>
          <p:nvPr/>
        </p:nvSpPr>
        <p:spPr>
          <a:xfrm>
            <a:off x="419837" y="1043049"/>
            <a:ext cx="7195809" cy="11560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nSpc>
                <a:spcPts val="4500"/>
              </a:lnSpc>
              <a:spcBef>
                <a:spcPts val="1000"/>
              </a:spcBef>
              <a:defRPr sz="1600" b="1">
                <a:solidFill>
                  <a:srgbClr val="203864"/>
                </a:solidFill>
                <a:latin typeface="+mn-lt"/>
                <a:ea typeface="+mn-ea"/>
                <a:cs typeface="+mn-cs"/>
                <a:sym typeface="Helvetica"/>
              </a:defRPr>
            </a:pPr>
            <a:r>
              <a:rPr lang="fr-FR" sz="1400" dirty="0" smtClean="0">
                <a:solidFill>
                  <a:schemeClr val="accent1">
                    <a:lumMod val="50000"/>
                  </a:schemeClr>
                </a:solidFill>
                <a:latin typeface="Brandon Grotesque Regular" panose="020B0503020203060202" pitchFamily="34" charset="0"/>
              </a:rPr>
              <a:t>Le premier match du 25 octobre sera diffusé via le </a:t>
            </a:r>
            <a:r>
              <a:rPr lang="fr-FR" sz="1400" dirty="0" err="1" smtClean="0">
                <a:solidFill>
                  <a:schemeClr val="accent1">
                    <a:lumMod val="50000"/>
                  </a:schemeClr>
                </a:solidFill>
                <a:latin typeface="Brandon Grotesque Regular" panose="020B0503020203060202" pitchFamily="34" charset="0"/>
              </a:rPr>
              <a:t>livestream</a:t>
            </a:r>
            <a:r>
              <a:rPr lang="fr-FR" sz="1400" dirty="0">
                <a:solidFill>
                  <a:schemeClr val="accent1">
                    <a:lumMod val="50000"/>
                  </a:schemeClr>
                </a:solidFill>
                <a:latin typeface="Brandon Grotesque Regular" panose="020B0503020203060202" pitchFamily="34" charset="0"/>
              </a:rPr>
              <a:t> (https://fih.live</a:t>
            </a:r>
            <a:r>
              <a:rPr lang="fr-FR" sz="1400" dirty="0" smtClean="0">
                <a:solidFill>
                  <a:schemeClr val="accent1">
                    <a:lumMod val="50000"/>
                  </a:schemeClr>
                </a:solidFill>
                <a:latin typeface="Brandon Grotesque Regular" panose="020B0503020203060202" pitchFamily="34" charset="0"/>
              </a:rPr>
              <a:t>/) de la FIH et le second match du 26 octobre sera diffusé en direct sur la chaîne L’Equipe.  </a:t>
            </a:r>
            <a:endParaRPr lang="fr-FR" sz="1400" dirty="0">
              <a:solidFill>
                <a:schemeClr val="accent1">
                  <a:lumMod val="50000"/>
                </a:schemeClr>
              </a:solidFill>
              <a:latin typeface="Brandon Grotesque Regular" panose="020B0503020203060202" pitchFamily="34" charset="0"/>
              <a:sym typeface="Helvetica"/>
            </a:endParaRPr>
          </a:p>
        </p:txBody>
      </p:sp>
      <p:sp>
        <p:nvSpPr>
          <p:cNvPr id="203" name="Benoît COSSET Journaliste L’Equipe Simon MARTIN BRISAC Consultant"/>
          <p:cNvSpPr txBox="1"/>
          <p:nvPr/>
        </p:nvSpPr>
        <p:spPr>
          <a:xfrm>
            <a:off x="7292340" y="5622173"/>
            <a:ext cx="92396" cy="3351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nSpc>
                <a:spcPct val="150000"/>
              </a:lnSpc>
              <a:spcBef>
                <a:spcPts val="1000"/>
              </a:spcBef>
              <a:defRPr sz="1200" b="1">
                <a:solidFill>
                  <a:srgbClr val="203864"/>
                </a:solidFill>
                <a:latin typeface="+mn-lt"/>
                <a:ea typeface="+mn-ea"/>
                <a:cs typeface="+mn-cs"/>
                <a:sym typeface="Helvetica"/>
              </a:defRPr>
            </a:pPr>
            <a:endParaRPr dirty="0"/>
          </a:p>
        </p:txBody>
      </p:sp>
      <p:pic>
        <p:nvPicPr>
          <p:cNvPr id="3" name="Image 2"/>
          <p:cNvPicPr>
            <a:picLocks noChangeAspect="1"/>
          </p:cNvPicPr>
          <p:nvPr/>
        </p:nvPicPr>
        <p:blipFill>
          <a:blip r:embed="rId4">
            <a:clrChange>
              <a:clrFrom>
                <a:srgbClr val="FFFFFF"/>
              </a:clrFrom>
              <a:clrTo>
                <a:srgbClr val="FFFFFF">
                  <a:alpha val="0"/>
                </a:srgbClr>
              </a:clrTo>
            </a:clrChange>
          </a:blip>
          <a:stretch>
            <a:fillRect/>
          </a:stretch>
        </p:blipFill>
        <p:spPr>
          <a:xfrm>
            <a:off x="6505256" y="2551166"/>
            <a:ext cx="5130981" cy="2798717"/>
          </a:xfrm>
          <a:prstGeom prst="rect">
            <a:avLst/>
          </a:prstGeom>
        </p:spPr>
      </p:pic>
      <p:pic>
        <p:nvPicPr>
          <p:cNvPr id="5" name="Imag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1315" y="2852889"/>
            <a:ext cx="4977397" cy="2496994"/>
          </a:xfrm>
          <a:prstGeom prst="rect">
            <a:avLst/>
          </a:prstGeom>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Obraz 12" descr="Obraz 12"/>
          <p:cNvPicPr>
            <a:picLocks noChangeAspect="1"/>
          </p:cNvPicPr>
          <p:nvPr/>
        </p:nvPicPr>
        <p:blipFill>
          <a:blip r:embed="rId3">
            <a:extLst/>
          </a:blip>
          <a:stretch>
            <a:fillRect/>
          </a:stretch>
        </p:blipFill>
        <p:spPr>
          <a:xfrm>
            <a:off x="0" y="0"/>
            <a:ext cx="12192001" cy="6858001"/>
          </a:xfrm>
          <a:prstGeom prst="rect">
            <a:avLst/>
          </a:prstGeom>
          <a:ln w="12700">
            <a:miter lim="400000"/>
          </a:ln>
        </p:spPr>
      </p:pic>
      <p:sp>
        <p:nvSpPr>
          <p:cNvPr id="208" name="Tytuł 1"/>
          <p:cNvSpPr txBox="1"/>
          <p:nvPr/>
        </p:nvSpPr>
        <p:spPr>
          <a:xfrm>
            <a:off x="726244" y="-242133"/>
            <a:ext cx="7120044"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200" b="1">
                <a:solidFill>
                  <a:srgbClr val="FF0000"/>
                </a:solidFill>
                <a:latin typeface="+mn-lt"/>
                <a:ea typeface="+mn-ea"/>
                <a:cs typeface="+mn-cs"/>
                <a:sym typeface="Helvetica"/>
              </a:defRPr>
            </a:lvl1pPr>
          </a:lstStyle>
          <a:p>
            <a:r>
              <a:rPr dirty="0" err="1">
                <a:latin typeface="Brandon Grotesque Bold" panose="020B0803020203060202" pitchFamily="34" charset="0"/>
              </a:rPr>
              <a:t>Où</a:t>
            </a:r>
            <a:r>
              <a:rPr dirty="0">
                <a:latin typeface="Brandon Grotesque Bold" panose="020B0803020203060202" pitchFamily="34" charset="0"/>
              </a:rPr>
              <a:t> </a:t>
            </a:r>
            <a:r>
              <a:rPr dirty="0" err="1">
                <a:latin typeface="Brandon Grotesque Bold" panose="020B0803020203060202" pitchFamily="34" charset="0"/>
              </a:rPr>
              <a:t>suivre</a:t>
            </a:r>
            <a:r>
              <a:rPr dirty="0">
                <a:latin typeface="Brandon Grotesque Bold" panose="020B0803020203060202" pitchFamily="34" charset="0"/>
              </a:rPr>
              <a:t> les Bleus ?</a:t>
            </a:r>
          </a:p>
        </p:txBody>
      </p:sp>
      <p:sp>
        <p:nvSpPr>
          <p:cNvPr id="209" name="Podtytuł 2"/>
          <p:cNvSpPr txBox="1"/>
          <p:nvPr/>
        </p:nvSpPr>
        <p:spPr>
          <a:xfrm>
            <a:off x="2497051" y="2305672"/>
            <a:ext cx="7197898" cy="32265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50000"/>
              </a:lnSpc>
              <a:spcBef>
                <a:spcPts val="1000"/>
              </a:spcBef>
              <a:defRPr sz="1200" b="1">
                <a:solidFill>
                  <a:srgbClr val="203864"/>
                </a:solidFill>
                <a:latin typeface="+mn-lt"/>
                <a:ea typeface="+mn-ea"/>
                <a:cs typeface="+mn-cs"/>
                <a:sym typeface="Helvetica"/>
              </a:defRPr>
            </a:pPr>
            <a:r>
              <a:rPr dirty="0">
                <a:latin typeface="Brandon Grotesque Regular" panose="020B0503020203060202" pitchFamily="34" charset="0"/>
              </a:rPr>
              <a:t>&gt;</a:t>
            </a:r>
            <a:r>
              <a:rPr sz="1400" dirty="0">
                <a:latin typeface="Brandon Grotesque Regular" panose="020B0503020203060202" pitchFamily="34" charset="0"/>
              </a:rPr>
              <a:t> </a:t>
            </a:r>
            <a:r>
              <a:rPr sz="1400" dirty="0" err="1">
                <a:latin typeface="Brandon Grotesque Regular" panose="020B0503020203060202" pitchFamily="34" charset="0"/>
              </a:rPr>
              <a:t>Contenus</a:t>
            </a:r>
            <a:r>
              <a:rPr sz="1400" dirty="0">
                <a:latin typeface="Brandon Grotesque Regular" panose="020B0503020203060202" pitchFamily="34" charset="0"/>
              </a:rPr>
              <a:t> </a:t>
            </a:r>
            <a:r>
              <a:rPr sz="1400" dirty="0" err="1">
                <a:latin typeface="Brandon Grotesque Regular" panose="020B0503020203060202" pitchFamily="34" charset="0"/>
              </a:rPr>
              <a:t>exclusifs</a:t>
            </a:r>
            <a:r>
              <a:rPr sz="1400" dirty="0">
                <a:latin typeface="Brandon Grotesque Regular" panose="020B0503020203060202" pitchFamily="34" charset="0"/>
              </a:rPr>
              <a:t> et </a:t>
            </a:r>
            <a:r>
              <a:rPr sz="1400" dirty="0" err="1">
                <a:latin typeface="Brandon Grotesque Regular" panose="020B0503020203060202" pitchFamily="34" charset="0"/>
              </a:rPr>
              <a:t>immersifs</a:t>
            </a:r>
            <a:r>
              <a:rPr sz="1400" dirty="0">
                <a:latin typeface="Brandon Grotesque Regular" panose="020B0503020203060202" pitchFamily="34" charset="0"/>
              </a:rPr>
              <a:t> sur </a:t>
            </a:r>
            <a:r>
              <a:rPr sz="1400" dirty="0" err="1">
                <a:latin typeface="Brandon Grotesque Regular" panose="020B0503020203060202" pitchFamily="34" charset="0"/>
              </a:rPr>
              <a:t>toutes</a:t>
            </a:r>
            <a:r>
              <a:rPr sz="1400" dirty="0">
                <a:latin typeface="Brandon Grotesque Regular" panose="020B0503020203060202" pitchFamily="34" charset="0"/>
              </a:rPr>
              <a:t> </a:t>
            </a:r>
            <a:r>
              <a:rPr sz="1400" dirty="0" err="1">
                <a:latin typeface="Brandon Grotesque Regular" panose="020B0503020203060202" pitchFamily="34" charset="0"/>
              </a:rPr>
              <a:t>ses</a:t>
            </a:r>
            <a:r>
              <a:rPr sz="1400" dirty="0">
                <a:latin typeface="Brandon Grotesque Regular" panose="020B0503020203060202" pitchFamily="34" charset="0"/>
              </a:rPr>
              <a:t> pages de </a:t>
            </a:r>
            <a:r>
              <a:rPr sz="1400" dirty="0" err="1">
                <a:latin typeface="Brandon Grotesque Regular" panose="020B0503020203060202" pitchFamily="34" charset="0"/>
              </a:rPr>
              <a:t>réseaux</a:t>
            </a:r>
            <a:r>
              <a:rPr sz="1400" dirty="0">
                <a:latin typeface="Brandon Grotesque Regular" panose="020B0503020203060202" pitchFamily="34" charset="0"/>
              </a:rPr>
              <a:t> </a:t>
            </a:r>
            <a:r>
              <a:rPr sz="1400" dirty="0" err="1">
                <a:latin typeface="Brandon Grotesque Regular" panose="020B0503020203060202" pitchFamily="34" charset="0"/>
              </a:rPr>
              <a:t>sociaux</a:t>
            </a:r>
            <a:endParaRPr sz="1400" dirty="0">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endParaRPr sz="1400" dirty="0">
              <a:latin typeface="Brandon Grotesque Thin" panose="020B0403020203060202" pitchFamily="34" charset="0"/>
            </a:endParaRPr>
          </a:p>
          <a:p>
            <a:pPr>
              <a:lnSpc>
                <a:spcPct val="150000"/>
              </a:lnSpc>
              <a:spcBef>
                <a:spcPts val="1000"/>
              </a:spcBef>
              <a:defRPr sz="1200" b="1">
                <a:solidFill>
                  <a:srgbClr val="203864"/>
                </a:solidFill>
                <a:latin typeface="+mn-lt"/>
                <a:ea typeface="+mn-ea"/>
                <a:cs typeface="+mn-cs"/>
                <a:sym typeface="Helvetica"/>
              </a:defRPr>
            </a:pPr>
            <a:endParaRPr sz="1400" dirty="0">
              <a:latin typeface="Brandon Grotesque Thin" panose="020B0403020203060202" pitchFamily="34" charset="0"/>
            </a:endParaRPr>
          </a:p>
          <a:p>
            <a:pPr>
              <a:lnSpc>
                <a:spcPct val="150000"/>
              </a:lnSpc>
              <a:spcBef>
                <a:spcPts val="1000"/>
              </a:spcBef>
              <a:defRPr sz="1400" b="1">
                <a:solidFill>
                  <a:srgbClr val="203864"/>
                </a:solidFill>
                <a:latin typeface="+mn-lt"/>
                <a:ea typeface="+mn-ea"/>
                <a:cs typeface="+mn-cs"/>
                <a:sym typeface="Helvetica"/>
              </a:defRPr>
            </a:pPr>
            <a:r>
              <a:rPr dirty="0" smtClean="0">
                <a:latin typeface="Brandon Grotesque Regular" panose="020B0503020203060202" pitchFamily="34" charset="0"/>
              </a:rPr>
              <a:t>&gt; </a:t>
            </a:r>
            <a:r>
              <a:rPr dirty="0">
                <a:latin typeface="Brandon Grotesque Regular" panose="020B0503020203060202" pitchFamily="34" charset="0"/>
              </a:rPr>
              <a:t>Photos </a:t>
            </a:r>
            <a:r>
              <a:rPr dirty="0" err="1">
                <a:latin typeface="Brandon Grotesque Regular" panose="020B0503020203060202" pitchFamily="34" charset="0"/>
              </a:rPr>
              <a:t>libres</a:t>
            </a:r>
            <a:r>
              <a:rPr dirty="0">
                <a:latin typeface="Brandon Grotesque Regular" panose="020B0503020203060202" pitchFamily="34" charset="0"/>
              </a:rPr>
              <a:t> de droits </a:t>
            </a:r>
          </a:p>
          <a:p>
            <a:pPr>
              <a:lnSpc>
                <a:spcPct val="150000"/>
              </a:lnSpc>
              <a:spcBef>
                <a:spcPts val="1000"/>
              </a:spcBef>
              <a:defRPr sz="14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&gt; Communiqué de presse après chaque rencontre de l’équipe de France</a:t>
            </a:r>
            <a:endParaRPr dirty="0">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r>
              <a:rPr sz="1400" dirty="0">
                <a:latin typeface="Brandon Grotesque Regular" panose="020B0503020203060202" pitchFamily="34" charset="0"/>
              </a:rPr>
              <a:t>&gt; </a:t>
            </a:r>
            <a:r>
              <a:rPr lang="fr-FR" sz="1400" dirty="0" smtClean="0">
                <a:latin typeface="Brandon Grotesque Regular" panose="020B0503020203060202" pitchFamily="34" charset="0"/>
              </a:rPr>
              <a:t>No</a:t>
            </a:r>
            <a:r>
              <a:rPr sz="1400" dirty="0" smtClean="0">
                <a:latin typeface="Brandon Grotesque Regular" panose="020B0503020203060202" pitchFamily="34" charset="0"/>
              </a:rPr>
              <a:t>s </a:t>
            </a:r>
            <a:r>
              <a:rPr sz="1400" dirty="0" err="1" smtClean="0">
                <a:latin typeface="Brandon Grotesque Regular" panose="020B0503020203060202" pitchFamily="34" charset="0"/>
              </a:rPr>
              <a:t>vidéo</a:t>
            </a:r>
            <a:r>
              <a:rPr lang="fr-FR" sz="1400" dirty="0" smtClean="0">
                <a:latin typeface="Brandon Grotesque Regular" panose="020B0503020203060202" pitchFamily="34" charset="0"/>
              </a:rPr>
              <a:t>s</a:t>
            </a:r>
            <a:r>
              <a:rPr sz="1400" dirty="0" smtClean="0">
                <a:latin typeface="Brandon Grotesque Regular" panose="020B0503020203060202" pitchFamily="34" charset="0"/>
              </a:rPr>
              <a:t> </a:t>
            </a:r>
            <a:r>
              <a:rPr sz="1400" dirty="0">
                <a:latin typeface="Brandon Grotesque Regular" panose="020B0503020203060202" pitchFamily="34" charset="0"/>
              </a:rPr>
              <a:t>(</a:t>
            </a:r>
            <a:r>
              <a:rPr sz="1400" dirty="0" err="1">
                <a:latin typeface="Brandon Grotesque Regular" panose="020B0503020203060202" pitchFamily="34" charset="0"/>
              </a:rPr>
              <a:t>réactions</a:t>
            </a:r>
            <a:r>
              <a:rPr sz="1400" dirty="0">
                <a:latin typeface="Brandon Grotesque Regular" panose="020B0503020203060202" pitchFamily="34" charset="0"/>
              </a:rPr>
              <a:t>) </a:t>
            </a:r>
            <a:r>
              <a:rPr sz="1400" dirty="0" err="1" smtClean="0">
                <a:latin typeface="Brandon Grotesque Regular" panose="020B0503020203060202" pitchFamily="34" charset="0"/>
              </a:rPr>
              <a:t>envoyé</a:t>
            </a:r>
            <a:r>
              <a:rPr lang="fr-FR" sz="1400" dirty="0" smtClean="0">
                <a:latin typeface="Brandon Grotesque Regular" panose="020B0503020203060202" pitchFamily="34" charset="0"/>
              </a:rPr>
              <a:t>es</a:t>
            </a:r>
            <a:r>
              <a:rPr sz="1400" dirty="0" smtClean="0">
                <a:latin typeface="Brandon Grotesque Regular" panose="020B0503020203060202" pitchFamily="34" charset="0"/>
              </a:rPr>
              <a:t> </a:t>
            </a:r>
            <a:r>
              <a:rPr sz="1400" dirty="0">
                <a:latin typeface="Brandon Grotesque Regular" panose="020B0503020203060202" pitchFamily="34" charset="0"/>
              </a:rPr>
              <a:t>après </a:t>
            </a:r>
            <a:r>
              <a:rPr sz="1400" dirty="0" err="1">
                <a:latin typeface="Brandon Grotesque Regular" panose="020B0503020203060202" pitchFamily="34" charset="0"/>
              </a:rPr>
              <a:t>chaque</a:t>
            </a:r>
            <a:r>
              <a:rPr sz="1400" dirty="0">
                <a:latin typeface="Brandon Grotesque Regular" panose="020B0503020203060202" pitchFamily="34" charset="0"/>
              </a:rPr>
              <a:t> rencontre</a:t>
            </a:r>
            <a:r>
              <a:rPr dirty="0">
                <a:latin typeface="Brandon Grotesque Regular" panose="020B0503020203060202" pitchFamily="34" charset="0"/>
              </a:rPr>
              <a:t/>
            </a:r>
            <a:br>
              <a:rPr dirty="0">
                <a:latin typeface="Brandon Grotesque Regular" panose="020B0503020203060202" pitchFamily="34" charset="0"/>
              </a:rPr>
            </a:br>
            <a:r>
              <a:rPr dirty="0">
                <a:latin typeface="Brandon Grotesque Regular" panose="020B0503020203060202" pitchFamily="34" charset="0"/>
              </a:rPr>
              <a:t/>
            </a:r>
            <a:br>
              <a:rPr dirty="0">
                <a:latin typeface="Brandon Grotesque Regular" panose="020B0503020203060202" pitchFamily="34" charset="0"/>
              </a:rPr>
            </a:br>
            <a:endParaRPr dirty="0">
              <a:latin typeface="Brandon Grotesque Regular" panose="020B0503020203060202" pitchFamily="34" charset="0"/>
            </a:endParaRPr>
          </a:p>
        </p:txBody>
      </p:sp>
      <p:sp>
        <p:nvSpPr>
          <p:cNvPr id="210" name="Podtytuł 2"/>
          <p:cNvSpPr txBox="1"/>
          <p:nvPr/>
        </p:nvSpPr>
        <p:spPr>
          <a:xfrm>
            <a:off x="36961" y="893988"/>
            <a:ext cx="9329713" cy="11695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4200"/>
              </a:lnSpc>
              <a:spcBef>
                <a:spcPts val="1000"/>
              </a:spcBef>
              <a:defRPr sz="1600" b="1">
                <a:solidFill>
                  <a:srgbClr val="203864"/>
                </a:solidFill>
                <a:latin typeface="+mn-lt"/>
                <a:ea typeface="+mn-ea"/>
                <a:cs typeface="+mn-cs"/>
                <a:sym typeface="Helvetica"/>
              </a:defRPr>
            </a:lvl1pPr>
          </a:lstStyle>
          <a:p>
            <a:r>
              <a:rPr sz="1400" dirty="0">
                <a:latin typeface="Brandon Grotesque Regular" panose="020B0503020203060202" pitchFamily="34" charset="0"/>
              </a:rPr>
              <a:t>Pendant </a:t>
            </a:r>
            <a:r>
              <a:rPr sz="1400" dirty="0" err="1">
                <a:latin typeface="Brandon Grotesque Regular" panose="020B0503020203060202" pitchFamily="34" charset="0"/>
              </a:rPr>
              <a:t>toute</a:t>
            </a:r>
            <a:r>
              <a:rPr sz="1400" dirty="0">
                <a:latin typeface="Brandon Grotesque Regular" panose="020B0503020203060202" pitchFamily="34" charset="0"/>
              </a:rPr>
              <a:t> la </a:t>
            </a:r>
            <a:r>
              <a:rPr sz="1400" dirty="0" err="1">
                <a:latin typeface="Brandon Grotesque Regular" panose="020B0503020203060202" pitchFamily="34" charset="0"/>
              </a:rPr>
              <a:t>durée</a:t>
            </a:r>
            <a:r>
              <a:rPr sz="1400" dirty="0">
                <a:latin typeface="Brandon Grotesque Regular" panose="020B0503020203060202" pitchFamily="34" charset="0"/>
              </a:rPr>
              <a:t> </a:t>
            </a:r>
            <a:r>
              <a:rPr lang="fr-FR" sz="1400" dirty="0" smtClean="0">
                <a:latin typeface="Brandon Grotesque Regular" panose="020B0503020203060202" pitchFamily="34" charset="0"/>
              </a:rPr>
              <a:t>des  FIH Hockey Olympic </a:t>
            </a:r>
            <a:r>
              <a:rPr lang="fr-FR" sz="1400" dirty="0" err="1" smtClean="0">
                <a:latin typeface="Brandon Grotesque Regular" panose="020B0503020203060202" pitchFamily="34" charset="0"/>
              </a:rPr>
              <a:t>Qualifiers</a:t>
            </a:r>
            <a:r>
              <a:rPr lang="fr-FR" sz="1400" dirty="0" smtClean="0">
                <a:latin typeface="Brandon Grotesque Regular" panose="020B0503020203060202" pitchFamily="34" charset="0"/>
              </a:rPr>
              <a:t> face à l’Espagne</a:t>
            </a:r>
            <a:r>
              <a:rPr sz="1400" dirty="0" smtClean="0">
                <a:latin typeface="Brandon Grotesque Regular" panose="020B0503020203060202" pitchFamily="34" charset="0"/>
              </a:rPr>
              <a:t>, </a:t>
            </a:r>
            <a:r>
              <a:rPr sz="1400" dirty="0">
                <a:latin typeface="Brandon Grotesque Regular" panose="020B0503020203060202" pitchFamily="34" charset="0"/>
              </a:rPr>
              <a:t>la </a:t>
            </a:r>
            <a:r>
              <a:rPr sz="1400" dirty="0" err="1">
                <a:latin typeface="Brandon Grotesque Regular" panose="020B0503020203060202" pitchFamily="34" charset="0"/>
              </a:rPr>
              <a:t>Fédération</a:t>
            </a:r>
            <a:r>
              <a:rPr sz="1400" dirty="0">
                <a:latin typeface="Brandon Grotesque Regular" panose="020B0503020203060202" pitchFamily="34" charset="0"/>
              </a:rPr>
              <a:t> </a:t>
            </a:r>
            <a:r>
              <a:rPr sz="1400" dirty="0" err="1">
                <a:latin typeface="Brandon Grotesque Regular" panose="020B0503020203060202" pitchFamily="34" charset="0"/>
              </a:rPr>
              <a:t>Française</a:t>
            </a:r>
            <a:r>
              <a:rPr sz="1400" dirty="0">
                <a:latin typeface="Brandon Grotesque Regular" panose="020B0503020203060202" pitchFamily="34" charset="0"/>
              </a:rPr>
              <a:t> de Hockey </a:t>
            </a:r>
            <a:r>
              <a:rPr sz="1400" dirty="0" err="1">
                <a:latin typeface="Brandon Grotesque Regular" panose="020B0503020203060202" pitchFamily="34" charset="0"/>
              </a:rPr>
              <a:t>déploie</a:t>
            </a:r>
            <a:r>
              <a:rPr sz="1400" dirty="0">
                <a:latin typeface="Brandon Grotesque Regular" panose="020B0503020203060202" pitchFamily="34" charset="0"/>
              </a:rPr>
              <a:t> un </a:t>
            </a:r>
            <a:r>
              <a:rPr sz="1400" dirty="0" err="1">
                <a:latin typeface="Brandon Grotesque Regular" panose="020B0503020203060202" pitchFamily="34" charset="0"/>
              </a:rPr>
              <a:t>dispositif</a:t>
            </a:r>
            <a:r>
              <a:rPr sz="1400" dirty="0">
                <a:latin typeface="Brandon Grotesque Regular" panose="020B0503020203060202" pitchFamily="34" charset="0"/>
              </a:rPr>
              <a:t> digital </a:t>
            </a:r>
            <a:r>
              <a:rPr sz="1400" dirty="0" err="1">
                <a:latin typeface="Brandon Grotesque Regular" panose="020B0503020203060202" pitchFamily="34" charset="0"/>
              </a:rPr>
              <a:t>dédié</a:t>
            </a:r>
            <a:r>
              <a:rPr sz="1400" dirty="0">
                <a:latin typeface="Brandon Grotesque Regular" panose="020B0503020203060202" pitchFamily="34" charset="0"/>
              </a:rPr>
              <a:t> aux </a:t>
            </a:r>
            <a:r>
              <a:rPr sz="1400" dirty="0" smtClean="0">
                <a:latin typeface="Brandon Grotesque Regular" panose="020B0503020203060202" pitchFamily="34" charset="0"/>
              </a:rPr>
              <a:t>Bleus</a:t>
            </a:r>
            <a:r>
              <a:rPr lang="fr-FR" sz="1400" dirty="0" smtClean="0">
                <a:latin typeface="Brandon Grotesque Regular" panose="020B0503020203060202" pitchFamily="34" charset="0"/>
              </a:rPr>
              <a:t> :</a:t>
            </a:r>
            <a:endParaRPr sz="1400" dirty="0">
              <a:latin typeface="Brandon Grotesque Regular" panose="020B0503020203060202" pitchFamily="34" charset="0"/>
            </a:endParaRPr>
          </a:p>
        </p:txBody>
      </p:sp>
      <p:sp>
        <p:nvSpPr>
          <p:cNvPr id="211" name="Pour toute demande particulière, n’hésitez pas à nous contacter"/>
          <p:cNvSpPr txBox="1"/>
          <p:nvPr/>
        </p:nvSpPr>
        <p:spPr>
          <a:xfrm>
            <a:off x="4701817" y="5242438"/>
            <a:ext cx="4800351" cy="6309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ts val="4200"/>
              </a:lnSpc>
              <a:spcBef>
                <a:spcPts val="1000"/>
              </a:spcBef>
              <a:defRPr sz="1600" b="1">
                <a:solidFill>
                  <a:srgbClr val="FF0000"/>
                </a:solidFill>
                <a:latin typeface="+mn-lt"/>
                <a:ea typeface="+mn-ea"/>
                <a:cs typeface="+mn-cs"/>
                <a:sym typeface="Helvetica"/>
              </a:defRPr>
            </a:lvl1pPr>
          </a:lstStyle>
          <a:p>
            <a:r>
              <a:rPr sz="1400" dirty="0">
                <a:latin typeface="Brandon Grotesque Regular" panose="020B0503020203060202" pitchFamily="34" charset="0"/>
              </a:rPr>
              <a:t>Pour </a:t>
            </a:r>
            <a:r>
              <a:rPr sz="1400" dirty="0" err="1">
                <a:latin typeface="Brandon Grotesque Regular" panose="020B0503020203060202" pitchFamily="34" charset="0"/>
              </a:rPr>
              <a:t>toute</a:t>
            </a:r>
            <a:r>
              <a:rPr sz="1400" dirty="0">
                <a:latin typeface="Brandon Grotesque Regular" panose="020B0503020203060202" pitchFamily="34" charset="0"/>
              </a:rPr>
              <a:t> </a:t>
            </a:r>
            <a:r>
              <a:rPr sz="1400" dirty="0" err="1">
                <a:latin typeface="Brandon Grotesque Regular" panose="020B0503020203060202" pitchFamily="34" charset="0"/>
              </a:rPr>
              <a:t>demande</a:t>
            </a:r>
            <a:r>
              <a:rPr sz="1400" dirty="0">
                <a:latin typeface="Brandon Grotesque Regular" panose="020B0503020203060202" pitchFamily="34" charset="0"/>
              </a:rPr>
              <a:t> </a:t>
            </a:r>
            <a:r>
              <a:rPr sz="1400" dirty="0" err="1">
                <a:latin typeface="Brandon Grotesque Regular" panose="020B0503020203060202" pitchFamily="34" charset="0"/>
              </a:rPr>
              <a:t>particulière</a:t>
            </a:r>
            <a:r>
              <a:rPr sz="1400" dirty="0">
                <a:latin typeface="Brandon Grotesque Regular" panose="020B0503020203060202" pitchFamily="34" charset="0"/>
              </a:rPr>
              <a:t>, </a:t>
            </a:r>
            <a:r>
              <a:rPr sz="1400" dirty="0" err="1">
                <a:latin typeface="Brandon Grotesque Regular" panose="020B0503020203060202" pitchFamily="34" charset="0"/>
              </a:rPr>
              <a:t>n’hésitez</a:t>
            </a:r>
            <a:r>
              <a:rPr sz="1400" dirty="0">
                <a:latin typeface="Brandon Grotesque Regular" panose="020B0503020203060202" pitchFamily="34" charset="0"/>
              </a:rPr>
              <a:t> pas à nous contacter</a:t>
            </a:r>
          </a:p>
        </p:txBody>
      </p:sp>
      <p:pic>
        <p:nvPicPr>
          <p:cNvPr id="212" name="Image" descr="Image">
            <a:hlinkClick r:id="rId4"/>
          </p:cNvPr>
          <p:cNvPicPr>
            <a:picLocks noChangeAspect="1"/>
          </p:cNvPicPr>
          <p:nvPr/>
        </p:nvPicPr>
        <p:blipFill>
          <a:blip r:embed="rId5">
            <a:extLst/>
          </a:blip>
          <a:stretch>
            <a:fillRect/>
          </a:stretch>
        </p:blipFill>
        <p:spPr>
          <a:xfrm>
            <a:off x="2664474" y="2789828"/>
            <a:ext cx="208678" cy="208680"/>
          </a:xfrm>
          <a:prstGeom prst="rect">
            <a:avLst/>
          </a:prstGeom>
          <a:ln w="12700">
            <a:miter lim="400000"/>
          </a:ln>
        </p:spPr>
      </p:pic>
      <p:pic>
        <p:nvPicPr>
          <p:cNvPr id="213" name="Image" descr="Image">
            <a:hlinkClick r:id="rId6"/>
          </p:cNvPr>
          <p:cNvPicPr>
            <a:picLocks noChangeAspect="1"/>
          </p:cNvPicPr>
          <p:nvPr/>
        </p:nvPicPr>
        <p:blipFill>
          <a:blip r:embed="rId7">
            <a:extLst/>
          </a:blip>
          <a:stretch>
            <a:fillRect/>
          </a:stretch>
        </p:blipFill>
        <p:spPr>
          <a:xfrm>
            <a:off x="2664475" y="3132155"/>
            <a:ext cx="208677" cy="208679"/>
          </a:xfrm>
          <a:prstGeom prst="rect">
            <a:avLst/>
          </a:prstGeom>
          <a:ln w="12700">
            <a:miter lim="400000"/>
          </a:ln>
        </p:spPr>
      </p:pic>
      <p:pic>
        <p:nvPicPr>
          <p:cNvPr id="214" name="Image" descr="Image">
            <a:hlinkClick r:id="rId8"/>
          </p:cNvPr>
          <p:cNvPicPr>
            <a:picLocks noChangeAspect="1"/>
          </p:cNvPicPr>
          <p:nvPr/>
        </p:nvPicPr>
        <p:blipFill>
          <a:blip r:embed="rId9">
            <a:extLst/>
          </a:blip>
          <a:stretch>
            <a:fillRect/>
          </a:stretch>
        </p:blipFill>
        <p:spPr>
          <a:xfrm>
            <a:off x="2664474" y="3448179"/>
            <a:ext cx="208678" cy="208680"/>
          </a:xfrm>
          <a:prstGeom prst="rect">
            <a:avLst/>
          </a:prstGeom>
          <a:ln w="12700">
            <a:miter lim="400000"/>
          </a:ln>
        </p:spPr>
      </p:pic>
      <p:sp>
        <p:nvSpPr>
          <p:cNvPr id="215" name="Fédération française de hockey"/>
          <p:cNvSpPr txBox="1"/>
          <p:nvPr/>
        </p:nvSpPr>
        <p:spPr>
          <a:xfrm>
            <a:off x="2981743" y="2564638"/>
            <a:ext cx="2609046" cy="5097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ts val="3700"/>
              </a:lnSpc>
              <a:spcBef>
                <a:spcPts val="1000"/>
              </a:spcBef>
              <a:defRPr sz="1200">
                <a:solidFill>
                  <a:srgbClr val="203864"/>
                </a:solidFill>
                <a:latin typeface="+mn-lt"/>
                <a:ea typeface="+mn-ea"/>
                <a:cs typeface="+mn-cs"/>
                <a:sym typeface="Helvetica"/>
              </a:defRPr>
            </a:lvl1pPr>
          </a:lstStyle>
          <a:p>
            <a:r>
              <a:rPr sz="1600" dirty="0">
                <a:latin typeface="Brandon Grotesque Bold" panose="020B0803020203060202" pitchFamily="34" charset="0"/>
                <a:hlinkClick r:id="rId4"/>
              </a:rPr>
              <a:t>Fédération </a:t>
            </a:r>
            <a:r>
              <a:rPr sz="1600" dirty="0" err="1">
                <a:latin typeface="Brandon Grotesque Bold" panose="020B0803020203060202" pitchFamily="34" charset="0"/>
                <a:hlinkClick r:id="rId4"/>
              </a:rPr>
              <a:t>française</a:t>
            </a:r>
            <a:r>
              <a:rPr sz="1600" dirty="0">
                <a:latin typeface="Brandon Grotesque Bold" panose="020B0803020203060202" pitchFamily="34" charset="0"/>
                <a:hlinkClick r:id="rId4"/>
              </a:rPr>
              <a:t> de hockey</a:t>
            </a:r>
            <a:endParaRPr sz="1600" dirty="0">
              <a:latin typeface="Brandon Grotesque Bold" panose="020B0803020203060202" pitchFamily="34" charset="0"/>
            </a:endParaRPr>
          </a:p>
        </p:txBody>
      </p:sp>
      <p:sp>
        <p:nvSpPr>
          <p:cNvPr id="216" name="FF_Hockey"/>
          <p:cNvSpPr txBox="1"/>
          <p:nvPr/>
        </p:nvSpPr>
        <p:spPr>
          <a:xfrm>
            <a:off x="2983392" y="3248910"/>
            <a:ext cx="1036500" cy="5097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ts val="3700"/>
              </a:lnSpc>
              <a:spcBef>
                <a:spcPts val="1000"/>
              </a:spcBef>
              <a:defRPr sz="1200">
                <a:solidFill>
                  <a:srgbClr val="203864"/>
                </a:solidFill>
                <a:latin typeface="+mn-lt"/>
                <a:ea typeface="+mn-ea"/>
                <a:cs typeface="+mn-cs"/>
                <a:sym typeface="Helvetica"/>
              </a:defRPr>
            </a:lvl1pPr>
          </a:lstStyle>
          <a:p>
            <a:r>
              <a:rPr sz="1600" dirty="0" err="1">
                <a:latin typeface="Brandon Grotesque Bold" panose="020B0803020203060202" pitchFamily="34" charset="0"/>
                <a:hlinkClick r:id="rId10"/>
              </a:rPr>
              <a:t>FF_Hockey</a:t>
            </a:r>
            <a:endParaRPr sz="1600" dirty="0">
              <a:latin typeface="Brandon Grotesque Bold" panose="020B0803020203060202" pitchFamily="34" charset="0"/>
            </a:endParaRPr>
          </a:p>
        </p:txBody>
      </p:sp>
      <p:sp>
        <p:nvSpPr>
          <p:cNvPr id="217" name="ff_hockey"/>
          <p:cNvSpPr txBox="1"/>
          <p:nvPr/>
        </p:nvSpPr>
        <p:spPr>
          <a:xfrm>
            <a:off x="2981743" y="2902925"/>
            <a:ext cx="897038" cy="5097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ts val="3700"/>
              </a:lnSpc>
              <a:spcBef>
                <a:spcPts val="1000"/>
              </a:spcBef>
              <a:defRPr sz="1200">
                <a:solidFill>
                  <a:srgbClr val="203864"/>
                </a:solidFill>
                <a:latin typeface="+mn-lt"/>
                <a:ea typeface="+mn-ea"/>
                <a:cs typeface="+mn-cs"/>
                <a:sym typeface="Helvetica"/>
              </a:defRPr>
            </a:lvl1pPr>
          </a:lstStyle>
          <a:p>
            <a:r>
              <a:rPr sz="1600" dirty="0" err="1">
                <a:latin typeface="Brandon Grotesque Bold" panose="020B0803020203060202" pitchFamily="34" charset="0"/>
                <a:hlinkClick r:id="rId11"/>
              </a:rPr>
              <a:t>ff_hockey</a:t>
            </a:r>
            <a:endParaRPr sz="1600" dirty="0">
              <a:latin typeface="Brandon Grotesque Bold" panose="020B0803020203060202" pitchFamily="34" charset="0"/>
            </a:endParaRPr>
          </a:p>
        </p:txBody>
      </p:sp>
      <p:sp>
        <p:nvSpPr>
          <p:cNvPr id="218" name="Agence MBMC…"/>
          <p:cNvSpPr txBox="1"/>
          <p:nvPr/>
        </p:nvSpPr>
        <p:spPr>
          <a:xfrm>
            <a:off x="5845559" y="5769423"/>
            <a:ext cx="2512865" cy="9725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nSpc>
                <a:spcPct val="140000"/>
              </a:lnSpc>
              <a:defRPr sz="1400" b="1">
                <a:solidFill>
                  <a:srgbClr val="213963"/>
                </a:solidFill>
                <a:latin typeface="+mn-lt"/>
                <a:ea typeface="+mn-ea"/>
                <a:cs typeface="+mn-cs"/>
                <a:sym typeface="Helvetica"/>
              </a:defRPr>
            </a:pPr>
            <a:r>
              <a:rPr dirty="0" err="1" smtClean="0">
                <a:solidFill>
                  <a:srgbClr val="08327B"/>
                </a:solidFill>
                <a:latin typeface="Brandon Grotesque Medium" panose="020B0603020203060202" pitchFamily="34" charset="0"/>
              </a:rPr>
              <a:t>Fédération</a:t>
            </a:r>
            <a:r>
              <a:rPr dirty="0" smtClean="0">
                <a:solidFill>
                  <a:srgbClr val="08327B"/>
                </a:solidFill>
                <a:latin typeface="Brandon Grotesque Medium" panose="020B0603020203060202" pitchFamily="34" charset="0"/>
              </a:rPr>
              <a:t> </a:t>
            </a:r>
            <a:r>
              <a:rPr dirty="0">
                <a:solidFill>
                  <a:srgbClr val="08327B"/>
                </a:solidFill>
                <a:latin typeface="Brandon Grotesque Medium" panose="020B0603020203060202" pitchFamily="34" charset="0"/>
              </a:rPr>
              <a:t>Française de </a:t>
            </a:r>
            <a:r>
              <a:rPr dirty="0" smtClean="0">
                <a:solidFill>
                  <a:srgbClr val="08327B"/>
                </a:solidFill>
                <a:latin typeface="Brandon Grotesque Medium" panose="020B0603020203060202" pitchFamily="34" charset="0"/>
              </a:rPr>
              <a:t>Hockey</a:t>
            </a:r>
            <a:endParaRPr lang="fr-FR" dirty="0" smtClean="0">
              <a:solidFill>
                <a:srgbClr val="08327B"/>
              </a:solidFill>
              <a:latin typeface="Brandon Grotesque Medium" panose="020B0603020203060202" pitchFamily="34" charset="0"/>
            </a:endParaRPr>
          </a:p>
          <a:p>
            <a:r>
              <a:rPr lang="fr-FR" dirty="0" smtClean="0">
                <a:solidFill>
                  <a:srgbClr val="08327B"/>
                </a:solidFill>
                <a:latin typeface="Brandon Grotesque Medium" panose="020B0603020203060202" pitchFamily="34" charset="0"/>
              </a:rPr>
              <a:t>Valentine BERLAND</a:t>
            </a:r>
            <a:endParaRPr lang="fr-FR" dirty="0">
              <a:solidFill>
                <a:srgbClr val="08327B"/>
              </a:solidFill>
              <a:latin typeface="Brandon Grotesque Medium" panose="020B0603020203060202" pitchFamily="34" charset="0"/>
            </a:endParaRPr>
          </a:p>
          <a:p>
            <a:pPr>
              <a:lnSpc>
                <a:spcPct val="140000"/>
              </a:lnSpc>
              <a:defRPr sz="1400" b="1">
                <a:solidFill>
                  <a:srgbClr val="213963"/>
                </a:solidFill>
                <a:latin typeface="+mn-lt"/>
                <a:ea typeface="+mn-ea"/>
                <a:cs typeface="+mn-cs"/>
                <a:sym typeface="Helvetica"/>
              </a:defRPr>
            </a:pPr>
            <a:r>
              <a:rPr lang="fr-FR" dirty="0" smtClean="0">
                <a:solidFill>
                  <a:srgbClr val="08327B"/>
                </a:solidFill>
                <a:latin typeface="Brandon Grotesque Medium" panose="020B0603020203060202" pitchFamily="34" charset="0"/>
                <a:sym typeface="Helvetica"/>
              </a:rPr>
              <a:t>valentine.berland@ffhockey.org</a:t>
            </a:r>
            <a:endParaRPr dirty="0">
              <a:solidFill>
                <a:srgbClr val="08327B"/>
              </a:solidFill>
              <a:latin typeface="Brandon Grotesque Medium" panose="020B0603020203060202" pitchFamily="34" charset="0"/>
            </a:endParaRP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az 12" descr="Obraz 12"/>
          <p:cNvPicPr>
            <a:picLocks noChangeAspect="1"/>
          </p:cNvPicPr>
          <p:nvPr/>
        </p:nvPicPr>
        <p:blipFill>
          <a:blip r:embed="rId3">
            <a:extLst/>
          </a:blip>
          <a:stretch>
            <a:fillRect/>
          </a:stretch>
        </p:blipFill>
        <p:spPr>
          <a:xfrm>
            <a:off x="-91440" y="0"/>
            <a:ext cx="12192000" cy="6858000"/>
          </a:xfrm>
          <a:prstGeom prst="rect">
            <a:avLst/>
          </a:prstGeom>
          <a:ln w="12700">
            <a:miter lim="400000"/>
          </a:ln>
        </p:spPr>
      </p:pic>
      <p:sp>
        <p:nvSpPr>
          <p:cNvPr id="221" name="Tytuł 1"/>
          <p:cNvSpPr txBox="1"/>
          <p:nvPr/>
        </p:nvSpPr>
        <p:spPr>
          <a:xfrm>
            <a:off x="1167852" y="258825"/>
            <a:ext cx="8132210" cy="12280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200" b="1">
                <a:solidFill>
                  <a:srgbClr val="FF0000"/>
                </a:solidFill>
                <a:latin typeface="+mn-lt"/>
                <a:ea typeface="+mn-ea"/>
                <a:cs typeface="+mn-cs"/>
                <a:sym typeface="Helvetica"/>
              </a:defRPr>
            </a:lvl1pPr>
          </a:lstStyle>
          <a:p>
            <a:r>
              <a:rPr dirty="0">
                <a:latin typeface="Brandon Grotesque Bold" panose="020B0803020203060202" pitchFamily="34" charset="0"/>
              </a:rPr>
              <a:t>Le </a:t>
            </a:r>
            <a:r>
              <a:rPr dirty="0" err="1">
                <a:latin typeface="Brandon Grotesque Bold" panose="020B0803020203060202" pitchFamily="34" charset="0"/>
              </a:rPr>
              <a:t>parcours</a:t>
            </a:r>
            <a:r>
              <a:rPr dirty="0">
                <a:latin typeface="Brandon Grotesque Bold" panose="020B0803020203060202" pitchFamily="34" charset="0"/>
              </a:rPr>
              <a:t> des Bleus </a:t>
            </a:r>
            <a:r>
              <a:rPr dirty="0" err="1" smtClean="0">
                <a:latin typeface="Brandon Grotesque Bold" panose="020B0803020203060202" pitchFamily="34" charset="0"/>
              </a:rPr>
              <a:t>jusqu</a:t>
            </a:r>
            <a:r>
              <a:rPr dirty="0" smtClean="0">
                <a:latin typeface="Brandon Grotesque Bold" panose="020B0803020203060202" pitchFamily="34" charset="0"/>
              </a:rPr>
              <a:t>’</a:t>
            </a:r>
            <a:r>
              <a:rPr lang="fr-FR" dirty="0" smtClean="0">
                <a:latin typeface="Brandon Grotesque Bold" panose="020B0803020203060202" pitchFamily="34" charset="0"/>
              </a:rPr>
              <a:t>à Valence</a:t>
            </a:r>
            <a:endParaRPr dirty="0">
              <a:latin typeface="Brandon Grotesque Bold" panose="020B0803020203060202" pitchFamily="34" charset="0"/>
            </a:endParaRPr>
          </a:p>
        </p:txBody>
      </p:sp>
      <p:sp>
        <p:nvSpPr>
          <p:cNvPr id="222" name="Podtytuł 2"/>
          <p:cNvSpPr txBox="1"/>
          <p:nvPr/>
        </p:nvSpPr>
        <p:spPr>
          <a:xfrm>
            <a:off x="841792" y="2669300"/>
            <a:ext cx="2938903" cy="27982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500" b="1">
                <a:solidFill>
                  <a:srgbClr val="203864"/>
                </a:solidFill>
                <a:latin typeface="+mn-lt"/>
                <a:ea typeface="+mn-ea"/>
                <a:cs typeface="+mn-cs"/>
                <a:sym typeface="Helvetica"/>
              </a:defRPr>
            </a:pPr>
            <a:r>
              <a:rPr dirty="0">
                <a:latin typeface="Brandon Grotesque Bold" panose="020B0803020203060202" pitchFamily="34" charset="0"/>
              </a:rPr>
              <a:t/>
            </a:r>
            <a:br>
              <a:rPr dirty="0">
                <a:latin typeface="Brandon Grotesque Bold" panose="020B0803020203060202" pitchFamily="34" charset="0"/>
              </a:rPr>
            </a:br>
            <a:r>
              <a:rPr lang="en-US" sz="1400" b="1" dirty="0">
                <a:solidFill>
                  <a:srgbClr val="203864"/>
                </a:solidFill>
                <a:latin typeface="Brandon Grotesque Regular" panose="020B0503020203060202" pitchFamily="34" charset="0"/>
                <a:sym typeface="Helvetica"/>
              </a:rPr>
              <a:t>07 </a:t>
            </a:r>
            <a:r>
              <a:rPr lang="en-US" sz="1400" b="1" dirty="0" err="1">
                <a:solidFill>
                  <a:srgbClr val="203864"/>
                </a:solidFill>
                <a:latin typeface="Brandon Grotesque Regular" panose="020B0503020203060202" pitchFamily="34" charset="0"/>
                <a:sym typeface="Helvetica"/>
              </a:rPr>
              <a:t>aout</a:t>
            </a:r>
            <a:r>
              <a:rPr lang="en-US" sz="1400" b="1" dirty="0">
                <a:solidFill>
                  <a:srgbClr val="203864"/>
                </a:solidFill>
                <a:latin typeface="Brandon Grotesque Regular" panose="020B0503020203060202" pitchFamily="34" charset="0"/>
                <a:sym typeface="Helvetica"/>
              </a:rPr>
              <a:t> : CAN- FRA 0-2</a:t>
            </a:r>
          </a:p>
          <a:p>
            <a:pPr>
              <a:lnSpc>
                <a:spcPts val="2300"/>
              </a:lnSpc>
              <a:spcBef>
                <a:spcPts val="1000"/>
              </a:spcBef>
              <a:defRPr sz="1500" b="1">
                <a:solidFill>
                  <a:srgbClr val="203864"/>
                </a:solidFill>
                <a:latin typeface="+mn-lt"/>
                <a:ea typeface="+mn-ea"/>
                <a:cs typeface="+mn-cs"/>
                <a:sym typeface="Helvetica"/>
              </a:defRPr>
            </a:pPr>
            <a:r>
              <a:rPr lang="fr-FR" sz="1400" b="1" dirty="0">
                <a:solidFill>
                  <a:srgbClr val="203864"/>
                </a:solidFill>
                <a:latin typeface="Brandon Grotesque Regular" panose="020B0503020203060202" pitchFamily="34" charset="0"/>
                <a:sym typeface="Helvetica"/>
              </a:rPr>
              <a:t>08 aout : CAN-FRA </a:t>
            </a:r>
            <a:r>
              <a:rPr lang="fr-FR" sz="1400" b="1" dirty="0" smtClean="0">
                <a:solidFill>
                  <a:srgbClr val="203864"/>
                </a:solidFill>
                <a:latin typeface="Brandon Grotesque Regular" panose="020B0503020203060202" pitchFamily="34" charset="0"/>
                <a:sym typeface="Helvetica"/>
              </a:rPr>
              <a:t>2-2</a:t>
            </a:r>
          </a:p>
          <a:p>
            <a:pPr>
              <a:lnSpc>
                <a:spcPts val="2300"/>
              </a:lnSpc>
              <a:spcBef>
                <a:spcPts val="1000"/>
              </a:spcBef>
              <a:defRPr sz="1500" b="1">
                <a:solidFill>
                  <a:srgbClr val="203864"/>
                </a:solidFill>
                <a:latin typeface="+mn-lt"/>
                <a:ea typeface="+mn-ea"/>
                <a:cs typeface="+mn-cs"/>
                <a:sym typeface="Helvetica"/>
              </a:defRPr>
            </a:pPr>
            <a:r>
              <a:rPr lang="fr-FR" sz="1400" b="1" dirty="0">
                <a:solidFill>
                  <a:srgbClr val="203864"/>
                </a:solidFill>
                <a:latin typeface="Brandon Grotesque Regular" panose="020B0503020203060202" pitchFamily="34" charset="0"/>
                <a:sym typeface="Helvetica"/>
              </a:rPr>
              <a:t>10 aout : CAN-FRA : </a:t>
            </a:r>
            <a:r>
              <a:rPr lang="fr-FR" sz="1400" b="1" dirty="0" smtClean="0">
                <a:solidFill>
                  <a:srgbClr val="203864"/>
                </a:solidFill>
                <a:latin typeface="Brandon Grotesque Regular" panose="020B0503020203060202" pitchFamily="34" charset="0"/>
                <a:sym typeface="Helvetica"/>
              </a:rPr>
              <a:t>1-6</a:t>
            </a:r>
          </a:p>
          <a:p>
            <a:pPr>
              <a:lnSpc>
                <a:spcPts val="2300"/>
              </a:lnSpc>
              <a:spcBef>
                <a:spcPts val="1000"/>
              </a:spcBef>
              <a:defRPr sz="1500" b="1">
                <a:solidFill>
                  <a:srgbClr val="203864"/>
                </a:solidFill>
                <a:latin typeface="+mn-lt"/>
                <a:ea typeface="+mn-ea"/>
                <a:cs typeface="+mn-cs"/>
                <a:sym typeface="Helvetica"/>
              </a:defRPr>
            </a:pPr>
            <a:r>
              <a:rPr lang="fr-FR" sz="1400" b="1" dirty="0">
                <a:solidFill>
                  <a:srgbClr val="203864"/>
                </a:solidFill>
                <a:latin typeface="Brandon Grotesque Regular" panose="020B0503020203060202" pitchFamily="34" charset="0"/>
                <a:sym typeface="Helvetica"/>
              </a:rPr>
              <a:t>11 aout: CAN-FRA : </a:t>
            </a:r>
            <a:r>
              <a:rPr lang="fr-FR" sz="1400" b="1" dirty="0" smtClean="0">
                <a:solidFill>
                  <a:srgbClr val="203864"/>
                </a:solidFill>
                <a:latin typeface="Brandon Grotesque Regular" panose="020B0503020203060202" pitchFamily="34" charset="0"/>
                <a:sym typeface="Helvetica"/>
              </a:rPr>
              <a:t>2-0</a:t>
            </a:r>
          </a:p>
          <a:p>
            <a:pPr>
              <a:lnSpc>
                <a:spcPts val="2300"/>
              </a:lnSpc>
              <a:spcBef>
                <a:spcPts val="1000"/>
              </a:spcBef>
              <a:defRPr sz="1500" b="1">
                <a:solidFill>
                  <a:srgbClr val="203864"/>
                </a:solidFill>
                <a:latin typeface="+mn-lt"/>
                <a:ea typeface="+mn-ea"/>
                <a:cs typeface="+mn-cs"/>
                <a:sym typeface="Helvetica"/>
              </a:defRPr>
            </a:pPr>
            <a:r>
              <a:rPr lang="fr-FR" sz="1400" b="1" dirty="0">
                <a:solidFill>
                  <a:srgbClr val="203864"/>
                </a:solidFill>
                <a:latin typeface="Brandon Grotesque Regular" panose="020B0503020203060202" pitchFamily="34" charset="0"/>
                <a:sym typeface="Helvetica"/>
              </a:rPr>
              <a:t>16 octobre : FRA-ANG : </a:t>
            </a:r>
            <a:r>
              <a:rPr lang="fr-FR" sz="1400" b="1" dirty="0" smtClean="0">
                <a:solidFill>
                  <a:srgbClr val="203864"/>
                </a:solidFill>
                <a:latin typeface="Brandon Grotesque Regular" panose="020B0503020203060202" pitchFamily="34" charset="0"/>
                <a:sym typeface="Helvetica"/>
              </a:rPr>
              <a:t>3-4</a:t>
            </a:r>
          </a:p>
          <a:p>
            <a:pPr>
              <a:lnSpc>
                <a:spcPts val="2300"/>
              </a:lnSpc>
              <a:spcBef>
                <a:spcPts val="1000"/>
              </a:spcBef>
              <a:defRPr sz="1500" b="1">
                <a:solidFill>
                  <a:srgbClr val="203864"/>
                </a:solidFill>
                <a:latin typeface="+mn-lt"/>
                <a:ea typeface="+mn-ea"/>
                <a:cs typeface="+mn-cs"/>
                <a:sym typeface="Helvetica"/>
              </a:defRPr>
            </a:pPr>
            <a:endParaRPr b="0" dirty="0">
              <a:latin typeface="Brandon Grotesque Bold" panose="020B0803020203060202" pitchFamily="34" charset="0"/>
            </a:endParaRPr>
          </a:p>
        </p:txBody>
      </p:sp>
      <p:sp>
        <p:nvSpPr>
          <p:cNvPr id="223" name="Résultats et agenda des matches amicaux de la saison 2018 jusqu’à la Coupe du monde"/>
          <p:cNvSpPr txBox="1"/>
          <p:nvPr/>
        </p:nvSpPr>
        <p:spPr>
          <a:xfrm>
            <a:off x="504398" y="1387272"/>
            <a:ext cx="9138077" cy="6822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nSpc>
                <a:spcPts val="2300"/>
              </a:lnSpc>
              <a:spcBef>
                <a:spcPts val="1000"/>
              </a:spcBef>
              <a:defRPr sz="1400" b="1">
                <a:solidFill>
                  <a:srgbClr val="203864"/>
                </a:solidFill>
                <a:latin typeface="+mn-lt"/>
                <a:ea typeface="+mn-ea"/>
                <a:cs typeface="+mn-cs"/>
                <a:sym typeface="Helvetica"/>
              </a:defRPr>
            </a:pPr>
            <a:r>
              <a:rPr dirty="0" err="1">
                <a:latin typeface="Brandon Grotesque Medium" panose="020B0603020203060202" pitchFamily="34" charset="0"/>
              </a:rPr>
              <a:t>Résultats</a:t>
            </a:r>
            <a:r>
              <a:rPr dirty="0">
                <a:latin typeface="Brandon Grotesque Medium" panose="020B0603020203060202" pitchFamily="34" charset="0"/>
              </a:rPr>
              <a:t> et agenda des matches </a:t>
            </a:r>
            <a:r>
              <a:rPr dirty="0" err="1">
                <a:latin typeface="Brandon Grotesque Medium" panose="020B0603020203060202" pitchFamily="34" charset="0"/>
              </a:rPr>
              <a:t>amicaux</a:t>
            </a:r>
            <a:r>
              <a:rPr dirty="0">
                <a:latin typeface="Brandon Grotesque Medium" panose="020B0603020203060202" pitchFamily="34" charset="0"/>
              </a:rPr>
              <a:t> </a:t>
            </a:r>
            <a:r>
              <a:rPr dirty="0" smtClean="0">
                <a:latin typeface="Brandon Grotesque Medium" panose="020B0603020203060202" pitchFamily="34" charset="0"/>
              </a:rPr>
              <a:t>de</a:t>
            </a:r>
            <a:r>
              <a:rPr lang="fr-FR" dirty="0" smtClean="0">
                <a:latin typeface="Brandon Grotesque Medium" panose="020B0603020203060202" pitchFamily="34" charset="0"/>
              </a:rPr>
              <a:t>puis la saison 2018-2019 jusqu’aux FIH Hockey Olympic </a:t>
            </a:r>
            <a:r>
              <a:rPr lang="fr-FR" dirty="0" err="1" smtClean="0">
                <a:latin typeface="Brandon Grotesque Medium" panose="020B0603020203060202" pitchFamily="34" charset="0"/>
              </a:rPr>
              <a:t>Qualifiers</a:t>
            </a:r>
            <a:r>
              <a:rPr lang="fr-FR" dirty="0" smtClean="0">
                <a:latin typeface="Brandon Grotesque Medium" panose="020B0603020203060202" pitchFamily="34" charset="0"/>
              </a:rPr>
              <a:t> à Valence</a:t>
            </a:r>
            <a:r>
              <a:rPr dirty="0"/>
              <a:t/>
            </a:r>
            <a:br>
              <a:rPr dirty="0"/>
            </a:br>
            <a:endParaRPr dirty="0"/>
          </a:p>
        </p:txBody>
      </p:sp>
      <p:sp>
        <p:nvSpPr>
          <p:cNvPr id="2" name="ZoneTexte 1"/>
          <p:cNvSpPr txBox="1"/>
          <p:nvPr/>
        </p:nvSpPr>
        <p:spPr>
          <a:xfrm>
            <a:off x="1726541" y="2235210"/>
            <a:ext cx="3507416"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FF0000"/>
                </a:solidFill>
                <a:effectLst/>
                <a:uFillTx/>
                <a:latin typeface="Brandon Grotesque Bold" panose="020B0803020203060202" pitchFamily="34" charset="0"/>
                <a:sym typeface="Calibri"/>
              </a:rPr>
              <a:t>Résultats post coupe du</a:t>
            </a:r>
            <a:r>
              <a:rPr kumimoji="0" lang="fr-FR" sz="1600" b="1" i="0" u="none" strike="noStrike" cap="none" spc="0" normalizeH="0" dirty="0" smtClean="0">
                <a:ln>
                  <a:noFill/>
                </a:ln>
                <a:solidFill>
                  <a:srgbClr val="FF0000"/>
                </a:solidFill>
                <a:effectLst/>
                <a:uFillTx/>
                <a:latin typeface="Brandon Grotesque Bold" panose="020B0803020203060202" pitchFamily="34" charset="0"/>
                <a:sym typeface="Calibri"/>
              </a:rPr>
              <a:t> monde</a:t>
            </a:r>
            <a:endParaRPr kumimoji="0" lang="fr-FR" sz="1600" b="1" i="0" u="none" strike="noStrike" cap="none" spc="0" normalizeH="0" baseline="0" dirty="0">
              <a:ln>
                <a:noFill/>
              </a:ln>
              <a:solidFill>
                <a:srgbClr val="FF0000"/>
              </a:solidFill>
              <a:effectLst/>
              <a:uFillTx/>
              <a:latin typeface="Brandon Grotesque Bold" panose="020B0803020203060202" pitchFamily="34" charset="0"/>
              <a:sym typeface="Calibri"/>
            </a:endParaRPr>
          </a:p>
        </p:txBody>
      </p:sp>
      <p:sp>
        <p:nvSpPr>
          <p:cNvPr id="3" name="ZoneTexte 2"/>
          <p:cNvSpPr txBox="1"/>
          <p:nvPr/>
        </p:nvSpPr>
        <p:spPr>
          <a:xfrm>
            <a:off x="6960498" y="2315162"/>
            <a:ext cx="3208421"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FF0000"/>
                </a:solidFill>
                <a:effectLst/>
                <a:uFillTx/>
                <a:latin typeface="Brandon Grotesque Bold" panose="020B0803020203060202" pitchFamily="34" charset="0"/>
                <a:sym typeface="Calibri"/>
              </a:rPr>
              <a:t>Coupe</a:t>
            </a:r>
            <a:r>
              <a:rPr kumimoji="0" lang="fr-FR" sz="1600" b="1" i="0" u="none" strike="noStrike" cap="none" spc="0" normalizeH="0" dirty="0" smtClean="0">
                <a:ln>
                  <a:noFill/>
                </a:ln>
                <a:solidFill>
                  <a:srgbClr val="FF0000"/>
                </a:solidFill>
                <a:effectLst/>
                <a:uFillTx/>
                <a:latin typeface="Brandon Grotesque Bold" panose="020B0803020203060202" pitchFamily="34" charset="0"/>
                <a:sym typeface="Calibri"/>
              </a:rPr>
              <a:t> du monde en Inde</a:t>
            </a:r>
            <a:endParaRPr kumimoji="0" lang="fr-FR" sz="1600" b="1" i="0" u="none" strike="noStrike" cap="none" spc="0" normalizeH="0" baseline="0" dirty="0">
              <a:ln>
                <a:noFill/>
              </a:ln>
              <a:solidFill>
                <a:srgbClr val="FF0000"/>
              </a:solidFill>
              <a:effectLst/>
              <a:uFillTx/>
              <a:latin typeface="Brandon Grotesque Bold" panose="020B0803020203060202" pitchFamily="34" charset="0"/>
              <a:sym typeface="Calibri"/>
            </a:endParaRPr>
          </a:p>
        </p:txBody>
      </p:sp>
      <p:sp>
        <p:nvSpPr>
          <p:cNvPr id="4" name="ZoneTexte 3"/>
          <p:cNvSpPr txBox="1"/>
          <p:nvPr/>
        </p:nvSpPr>
        <p:spPr>
          <a:xfrm>
            <a:off x="7076695" y="2716427"/>
            <a:ext cx="3801431" cy="295465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200000"/>
              </a:lnSpc>
              <a:spcBef>
                <a:spcPts val="0"/>
              </a:spcBef>
              <a:spcAft>
                <a:spcPts val="0"/>
              </a:spcAft>
              <a:buClrTx/>
              <a:buSzTx/>
              <a:buFontTx/>
              <a:buNone/>
              <a:tabLst/>
            </a:pPr>
            <a:r>
              <a:rPr kumimoji="0" lang="fr-FR" sz="1400" i="0" u="none" strike="noStrike" cap="none" spc="0" normalizeH="0" baseline="0" dirty="0" smtClean="0">
                <a:ln>
                  <a:noFill/>
                </a:ln>
                <a:solidFill>
                  <a:schemeClr val="accent1">
                    <a:lumMod val="50000"/>
                  </a:schemeClr>
                </a:solidFill>
                <a:effectLst/>
                <a:uFillTx/>
                <a:latin typeface="Brandon Grotesque Regular" panose="020B0503020203060202" pitchFamily="34" charset="0"/>
                <a:sym typeface="Calibri"/>
              </a:rPr>
              <a:t>29 Novembre : NZ – Fra 2-1</a:t>
            </a:r>
          </a:p>
          <a:p>
            <a:pPr marL="0" marR="0" indent="0" algn="l" defTabSz="914400" rtl="0" fontAlgn="auto" latinLnBrk="0" hangingPunct="0">
              <a:lnSpc>
                <a:spcPct val="200000"/>
              </a:lnSpc>
              <a:spcBef>
                <a:spcPts val="0"/>
              </a:spcBef>
              <a:spcAft>
                <a:spcPts val="0"/>
              </a:spcAft>
              <a:buClrTx/>
              <a:buSzTx/>
              <a:buFontTx/>
              <a:buNone/>
              <a:tabLst/>
            </a:pPr>
            <a:r>
              <a:rPr lang="fr-FR" sz="1400" dirty="0" smtClean="0">
                <a:solidFill>
                  <a:schemeClr val="accent1">
                    <a:lumMod val="50000"/>
                  </a:schemeClr>
                </a:solidFill>
                <a:latin typeface="Brandon Grotesque Regular" panose="020B0503020203060202" pitchFamily="34" charset="0"/>
              </a:rPr>
              <a:t>3 Décembre Esp – Fra 1-1 </a:t>
            </a:r>
          </a:p>
          <a:p>
            <a:pPr marL="0" marR="0" indent="0" algn="l" defTabSz="914400" rtl="0" fontAlgn="auto" latinLnBrk="0" hangingPunct="0">
              <a:lnSpc>
                <a:spcPct val="200000"/>
              </a:lnSpc>
              <a:spcBef>
                <a:spcPts val="0"/>
              </a:spcBef>
              <a:spcAft>
                <a:spcPts val="0"/>
              </a:spcAft>
              <a:buClrTx/>
              <a:buSzTx/>
              <a:buFontTx/>
              <a:buNone/>
              <a:tabLst/>
            </a:pPr>
            <a:r>
              <a:rPr kumimoji="0" lang="fr-FR" sz="1400" i="0" u="none" strike="noStrike" cap="none" spc="0" normalizeH="0" baseline="0" dirty="0" smtClean="0">
                <a:ln>
                  <a:noFill/>
                </a:ln>
                <a:solidFill>
                  <a:schemeClr val="accent1">
                    <a:lumMod val="50000"/>
                  </a:schemeClr>
                </a:solidFill>
                <a:effectLst/>
                <a:uFillTx/>
                <a:latin typeface="Brandon Grotesque Regular" panose="020B0503020203060202" pitchFamily="34" charset="0"/>
                <a:sym typeface="Calibri"/>
              </a:rPr>
              <a:t>6 Décembre Fra –</a:t>
            </a:r>
            <a:r>
              <a:rPr kumimoji="0" lang="fr-FR" sz="1400" i="0" u="none" strike="noStrike" cap="none" spc="0" normalizeH="0" dirty="0" smtClean="0">
                <a:ln>
                  <a:noFill/>
                </a:ln>
                <a:solidFill>
                  <a:schemeClr val="accent1">
                    <a:lumMod val="50000"/>
                  </a:schemeClr>
                </a:solidFill>
                <a:effectLst/>
                <a:uFillTx/>
                <a:latin typeface="Brandon Grotesque Regular" panose="020B0503020203060202" pitchFamily="34" charset="0"/>
                <a:sym typeface="Calibri"/>
              </a:rPr>
              <a:t> </a:t>
            </a:r>
            <a:r>
              <a:rPr kumimoji="0" lang="fr-FR" sz="1400" i="0" u="none" strike="noStrike" cap="none" spc="0" normalizeH="0" dirty="0" err="1" smtClean="0">
                <a:ln>
                  <a:noFill/>
                </a:ln>
                <a:solidFill>
                  <a:schemeClr val="accent1">
                    <a:lumMod val="50000"/>
                  </a:schemeClr>
                </a:solidFill>
                <a:effectLst/>
                <a:uFillTx/>
                <a:latin typeface="Brandon Grotesque Regular" panose="020B0503020203060202" pitchFamily="34" charset="0"/>
                <a:sym typeface="Calibri"/>
              </a:rPr>
              <a:t>Arg</a:t>
            </a:r>
            <a:r>
              <a:rPr kumimoji="0" lang="fr-FR" sz="1400" i="0" u="none" strike="noStrike" cap="none" spc="0" normalizeH="0" dirty="0" smtClean="0">
                <a:ln>
                  <a:noFill/>
                </a:ln>
                <a:solidFill>
                  <a:schemeClr val="accent1">
                    <a:lumMod val="50000"/>
                  </a:schemeClr>
                </a:solidFill>
                <a:effectLst/>
                <a:uFillTx/>
                <a:latin typeface="Brandon Grotesque Regular" panose="020B0503020203060202" pitchFamily="34" charset="0"/>
                <a:sym typeface="Calibri"/>
              </a:rPr>
              <a:t> 5-3</a:t>
            </a:r>
          </a:p>
          <a:p>
            <a:pPr marL="0" marR="0" indent="0" algn="l" defTabSz="914400" rtl="0" fontAlgn="auto" latinLnBrk="0" hangingPunct="0">
              <a:lnSpc>
                <a:spcPct val="200000"/>
              </a:lnSpc>
              <a:spcBef>
                <a:spcPts val="0"/>
              </a:spcBef>
              <a:spcAft>
                <a:spcPts val="0"/>
              </a:spcAft>
              <a:buClrTx/>
              <a:buSzTx/>
              <a:buFontTx/>
              <a:buNone/>
              <a:tabLst/>
            </a:pPr>
            <a:r>
              <a:rPr lang="fr-FR" sz="1400" baseline="0" dirty="0" smtClean="0">
                <a:solidFill>
                  <a:schemeClr val="accent1">
                    <a:lumMod val="50000"/>
                  </a:schemeClr>
                </a:solidFill>
                <a:latin typeface="Brandon Grotesque Regular" panose="020B0503020203060202" pitchFamily="34" charset="0"/>
              </a:rPr>
              <a:t>10 Décembre</a:t>
            </a:r>
            <a:r>
              <a:rPr lang="fr-FR" sz="1400" dirty="0" smtClean="0">
                <a:solidFill>
                  <a:schemeClr val="accent1">
                    <a:lumMod val="50000"/>
                  </a:schemeClr>
                </a:solidFill>
                <a:latin typeface="Brandon Grotesque Regular" panose="020B0503020203060202" pitchFamily="34" charset="0"/>
              </a:rPr>
              <a:t> Fra – </a:t>
            </a:r>
            <a:r>
              <a:rPr lang="fr-FR" sz="1400" dirty="0" err="1" smtClean="0">
                <a:solidFill>
                  <a:schemeClr val="accent1">
                    <a:lumMod val="50000"/>
                  </a:schemeClr>
                </a:solidFill>
                <a:latin typeface="Brandon Grotesque Regular" panose="020B0503020203060202" pitchFamily="34" charset="0"/>
              </a:rPr>
              <a:t>Chn</a:t>
            </a:r>
            <a:r>
              <a:rPr lang="fr-FR" sz="1400" dirty="0" smtClean="0">
                <a:solidFill>
                  <a:schemeClr val="accent1">
                    <a:lumMod val="50000"/>
                  </a:schemeClr>
                </a:solidFill>
                <a:latin typeface="Brandon Grotesque Regular" panose="020B0503020203060202" pitchFamily="34" charset="0"/>
              </a:rPr>
              <a:t> 1-0</a:t>
            </a:r>
          </a:p>
          <a:p>
            <a:pPr marL="0" marR="0" indent="0" algn="l" defTabSz="914400" rtl="0" fontAlgn="auto" latinLnBrk="0" hangingPunct="0">
              <a:lnSpc>
                <a:spcPct val="200000"/>
              </a:lnSpc>
              <a:spcBef>
                <a:spcPts val="0"/>
              </a:spcBef>
              <a:spcAft>
                <a:spcPts val="0"/>
              </a:spcAft>
              <a:buClrTx/>
              <a:buSzTx/>
              <a:buFontTx/>
              <a:buNone/>
              <a:tabLst/>
            </a:pPr>
            <a:r>
              <a:rPr kumimoji="0" lang="fr-FR" sz="1400" i="0" u="none" strike="noStrike" cap="none" spc="0" normalizeH="0" baseline="0" dirty="0" smtClean="0">
                <a:ln>
                  <a:noFill/>
                </a:ln>
                <a:solidFill>
                  <a:schemeClr val="accent1">
                    <a:lumMod val="50000"/>
                  </a:schemeClr>
                </a:solidFill>
                <a:effectLst/>
                <a:uFillTx/>
                <a:latin typeface="Brandon Grotesque Regular" panose="020B0503020203060202" pitchFamily="34" charset="0"/>
                <a:sym typeface="Calibri"/>
              </a:rPr>
              <a:t>12</a:t>
            </a:r>
            <a:r>
              <a:rPr kumimoji="0" lang="fr-FR" sz="1400" i="0" u="none" strike="noStrike" cap="none" spc="0" normalizeH="0" dirty="0" smtClean="0">
                <a:ln>
                  <a:noFill/>
                </a:ln>
                <a:solidFill>
                  <a:schemeClr val="accent1">
                    <a:lumMod val="50000"/>
                  </a:schemeClr>
                </a:solidFill>
                <a:effectLst/>
                <a:uFillTx/>
                <a:latin typeface="Brandon Grotesque Regular" panose="020B0503020203060202" pitchFamily="34" charset="0"/>
                <a:sym typeface="Calibri"/>
              </a:rPr>
              <a:t> Décembre </a:t>
            </a:r>
            <a:r>
              <a:rPr kumimoji="0" lang="fr-FR" sz="1400" i="0" u="none" strike="noStrike" cap="none" spc="0" normalizeH="0" dirty="0" err="1" smtClean="0">
                <a:ln>
                  <a:noFill/>
                </a:ln>
                <a:solidFill>
                  <a:schemeClr val="accent1">
                    <a:lumMod val="50000"/>
                  </a:schemeClr>
                </a:solidFill>
                <a:effectLst/>
                <a:uFillTx/>
                <a:latin typeface="Brandon Grotesque Regular" panose="020B0503020203060202" pitchFamily="34" charset="0"/>
                <a:sym typeface="Calibri"/>
              </a:rPr>
              <a:t>Aus</a:t>
            </a:r>
            <a:r>
              <a:rPr kumimoji="0" lang="fr-FR" sz="1400" i="0" u="none" strike="noStrike" cap="none" spc="0" normalizeH="0" dirty="0" smtClean="0">
                <a:ln>
                  <a:noFill/>
                </a:ln>
                <a:solidFill>
                  <a:schemeClr val="accent1">
                    <a:lumMod val="50000"/>
                  </a:schemeClr>
                </a:solidFill>
                <a:effectLst/>
                <a:uFillTx/>
                <a:latin typeface="Brandon Grotesque Regular" panose="020B0503020203060202" pitchFamily="34" charset="0"/>
                <a:sym typeface="Calibri"/>
              </a:rPr>
              <a:t> – Fra 3-0</a:t>
            </a:r>
          </a:p>
          <a:p>
            <a:pPr marL="0" marR="0" indent="0" algn="l" defTabSz="914400" rtl="0" fontAlgn="auto" latinLnBrk="0" hangingPunct="0">
              <a:lnSpc>
                <a:spcPct val="200000"/>
              </a:lnSpc>
              <a:spcBef>
                <a:spcPts val="0"/>
              </a:spcBef>
              <a:spcAft>
                <a:spcPts val="0"/>
              </a:spcAft>
              <a:buClrTx/>
              <a:buSzTx/>
              <a:buFontTx/>
              <a:buNone/>
              <a:tabLst/>
            </a:pPr>
            <a:r>
              <a:rPr lang="fr-FR" sz="1400" baseline="0" dirty="0" smtClean="0">
                <a:solidFill>
                  <a:schemeClr val="accent1">
                    <a:lumMod val="50000"/>
                  </a:schemeClr>
                </a:solidFill>
                <a:latin typeface="Brandon Grotesque Regular" panose="020B0503020203060202" pitchFamily="34" charset="0"/>
              </a:rPr>
              <a:t>Fin de parcours en Quarts</a:t>
            </a:r>
            <a:r>
              <a:rPr lang="fr-FR" sz="1400" dirty="0" smtClean="0">
                <a:solidFill>
                  <a:schemeClr val="accent1">
                    <a:lumMod val="50000"/>
                  </a:schemeClr>
                </a:solidFill>
                <a:latin typeface="Brandon Grotesque Regular" panose="020B0503020203060202" pitchFamily="34" charset="0"/>
              </a:rPr>
              <a:t> de finale</a:t>
            </a:r>
            <a:endParaRPr kumimoji="0" lang="fr-FR" sz="1400" i="0" u="none" strike="noStrike" cap="none" spc="0" normalizeH="0" baseline="0" dirty="0" smtClean="0">
              <a:ln>
                <a:noFill/>
              </a:ln>
              <a:solidFill>
                <a:schemeClr val="accent1">
                  <a:lumMod val="50000"/>
                </a:schemeClr>
              </a:solidFill>
              <a:effectLst/>
              <a:uFillTx/>
              <a:latin typeface="Brandon Grotesque Regular" panose="020B0503020203060202" pitchFamily="34" charset="0"/>
              <a:sym typeface="Calibri"/>
            </a:endParaRPr>
          </a:p>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Brandon Grotesque Regular" panose="020B0503020203060202" pitchFamily="34" charset="0"/>
              <a:sym typeface="Calibri"/>
            </a:endParaRPr>
          </a:p>
        </p:txBody>
      </p:sp>
      <p:sp>
        <p:nvSpPr>
          <p:cNvPr id="5" name="Rectangle 4"/>
          <p:cNvSpPr/>
          <p:nvPr/>
        </p:nvSpPr>
        <p:spPr>
          <a:xfrm>
            <a:off x="3573386" y="2816776"/>
            <a:ext cx="3000102" cy="2503249"/>
          </a:xfrm>
          <a:prstGeom prst="rect">
            <a:avLst/>
          </a:prstGeom>
        </p:spPr>
        <p:txBody>
          <a:bodyPr wrap="square">
            <a:spAutoFit/>
          </a:bodyPr>
          <a:lstStyle/>
          <a:p>
            <a:pPr>
              <a:lnSpc>
                <a:spcPts val="2300"/>
              </a:lnSpc>
              <a:spcBef>
                <a:spcPts val="1000"/>
              </a:spcBef>
              <a:defRPr sz="1500" b="1">
                <a:solidFill>
                  <a:srgbClr val="203864"/>
                </a:solidFill>
                <a:latin typeface="+mn-lt"/>
                <a:ea typeface="+mn-ea"/>
                <a:cs typeface="+mn-cs"/>
                <a:sym typeface="Helvetica"/>
              </a:defRPr>
            </a:pPr>
            <a:r>
              <a:rPr lang="fr-FR" sz="1400" dirty="0">
                <a:solidFill>
                  <a:srgbClr val="203864"/>
                </a:solidFill>
                <a:latin typeface="Brandon Grotesque Regular" panose="020B0503020203060202" pitchFamily="34" charset="0"/>
                <a:sym typeface="Helvetica"/>
              </a:rPr>
              <a:t>17 octobre : FRA-ANG : 2-1</a:t>
            </a:r>
          </a:p>
          <a:p>
            <a:pPr>
              <a:lnSpc>
                <a:spcPts val="2300"/>
              </a:lnSpc>
              <a:spcBef>
                <a:spcPts val="1000"/>
              </a:spcBef>
              <a:defRPr sz="1500" b="1">
                <a:solidFill>
                  <a:srgbClr val="203864"/>
                </a:solidFill>
                <a:latin typeface="+mn-lt"/>
                <a:ea typeface="+mn-ea"/>
                <a:cs typeface="+mn-cs"/>
                <a:sym typeface="Helvetica"/>
              </a:defRPr>
            </a:pPr>
            <a:r>
              <a:rPr lang="fr-FR" sz="1400" dirty="0">
                <a:solidFill>
                  <a:srgbClr val="203864"/>
                </a:solidFill>
                <a:latin typeface="Brandon Grotesque Regular" panose="020B0503020203060202" pitchFamily="34" charset="0"/>
                <a:sym typeface="Helvetica"/>
              </a:rPr>
              <a:t>3 novembre : AFS – FRA : 2-2</a:t>
            </a:r>
          </a:p>
          <a:p>
            <a:pPr>
              <a:lnSpc>
                <a:spcPts val="2300"/>
              </a:lnSpc>
              <a:spcBef>
                <a:spcPts val="1000"/>
              </a:spcBef>
              <a:defRPr sz="1500" b="1">
                <a:solidFill>
                  <a:srgbClr val="203864"/>
                </a:solidFill>
                <a:latin typeface="+mn-lt"/>
                <a:ea typeface="+mn-ea"/>
                <a:cs typeface="+mn-cs"/>
                <a:sym typeface="Helvetica"/>
              </a:defRPr>
            </a:pPr>
            <a:r>
              <a:rPr lang="fr-FR" sz="1400" dirty="0">
                <a:solidFill>
                  <a:srgbClr val="203864"/>
                </a:solidFill>
                <a:latin typeface="Brandon Grotesque Regular" panose="020B0503020203060202" pitchFamily="34" charset="0"/>
                <a:sym typeface="Helvetica"/>
              </a:rPr>
              <a:t>7 novembre : AFS – FRA : 1-4</a:t>
            </a:r>
          </a:p>
          <a:p>
            <a:pPr>
              <a:lnSpc>
                <a:spcPts val="2300"/>
              </a:lnSpc>
              <a:spcBef>
                <a:spcPts val="1000"/>
              </a:spcBef>
              <a:defRPr sz="1500" b="1">
                <a:solidFill>
                  <a:srgbClr val="203864"/>
                </a:solidFill>
                <a:latin typeface="+mn-lt"/>
                <a:ea typeface="+mn-ea"/>
                <a:cs typeface="+mn-cs"/>
                <a:sym typeface="Helvetica"/>
              </a:defRPr>
            </a:pPr>
            <a:r>
              <a:rPr lang="fr-FR" sz="1400" dirty="0">
                <a:solidFill>
                  <a:srgbClr val="203864"/>
                </a:solidFill>
                <a:latin typeface="Brandon Grotesque Regular" panose="020B0503020203060202" pitchFamily="34" charset="0"/>
                <a:sym typeface="Helvetica"/>
              </a:rPr>
              <a:t>9 novembre : AFS - FRA : 1-3</a:t>
            </a:r>
          </a:p>
          <a:p>
            <a:pPr>
              <a:lnSpc>
                <a:spcPts val="2300"/>
              </a:lnSpc>
              <a:spcBef>
                <a:spcPts val="1000"/>
              </a:spcBef>
              <a:defRPr sz="1500" b="1">
                <a:solidFill>
                  <a:srgbClr val="203864"/>
                </a:solidFill>
                <a:latin typeface="+mn-lt"/>
                <a:ea typeface="+mn-ea"/>
                <a:cs typeface="+mn-cs"/>
                <a:sym typeface="Helvetica"/>
              </a:defRPr>
            </a:pPr>
            <a:r>
              <a:rPr lang="fr-FR" sz="1400" dirty="0">
                <a:solidFill>
                  <a:srgbClr val="203864"/>
                </a:solidFill>
                <a:latin typeface="Brandon Grotesque Regular" panose="020B0503020203060202" pitchFamily="34" charset="0"/>
                <a:sym typeface="Helvetica"/>
              </a:rPr>
              <a:t>11 novembre : AFS – FRA : 1-2</a:t>
            </a:r>
          </a:p>
          <a:p>
            <a:pPr>
              <a:lnSpc>
                <a:spcPts val="2300"/>
              </a:lnSpc>
              <a:spcBef>
                <a:spcPts val="1000"/>
              </a:spcBef>
              <a:defRPr sz="1500" b="1">
                <a:solidFill>
                  <a:srgbClr val="203864"/>
                </a:solidFill>
                <a:latin typeface="+mn-lt"/>
                <a:ea typeface="+mn-ea"/>
                <a:cs typeface="+mn-cs"/>
                <a:sym typeface="Helvetica"/>
              </a:defRPr>
            </a:pPr>
            <a:r>
              <a:rPr lang="fr-FR" sz="1400" dirty="0">
                <a:solidFill>
                  <a:srgbClr val="203864"/>
                </a:solidFill>
                <a:latin typeface="Brandon Grotesque Regular" panose="020B0503020203060202" pitchFamily="34" charset="0"/>
                <a:sym typeface="Helvetica"/>
              </a:rPr>
              <a:t>14 novembre : BEL – FRA : 2-0</a:t>
            </a: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12" descr="Obraz 12"/>
          <p:cNvPicPr>
            <a:picLocks noChangeAspect="1"/>
          </p:cNvPicPr>
          <p:nvPr/>
        </p:nvPicPr>
        <p:blipFill>
          <a:blip r:embed="rId2">
            <a:extLst/>
          </a:blip>
          <a:stretch>
            <a:fillRect/>
          </a:stretch>
        </p:blipFill>
        <p:spPr>
          <a:xfrm>
            <a:off x="0" y="0"/>
            <a:ext cx="12192000" cy="6858000"/>
          </a:xfrm>
          <a:prstGeom prst="rect">
            <a:avLst/>
          </a:prstGeom>
          <a:ln w="12700">
            <a:miter lim="400000"/>
          </a:ln>
        </p:spPr>
      </p:pic>
      <p:sp>
        <p:nvSpPr>
          <p:cNvPr id="2" name="Titre 1"/>
          <p:cNvSpPr>
            <a:spLocks noGrp="1"/>
          </p:cNvSpPr>
          <p:nvPr>
            <p:ph type="title"/>
          </p:nvPr>
        </p:nvSpPr>
        <p:spPr>
          <a:xfrm>
            <a:off x="502666" y="144747"/>
            <a:ext cx="6830822" cy="1517904"/>
          </a:xfrm>
        </p:spPr>
        <p:txBody>
          <a:bodyPr>
            <a:normAutofit fontScale="90000"/>
          </a:bodyPr>
          <a:lstStyle/>
          <a:p>
            <a:r>
              <a:rPr lang="fr-FR" sz="3600" b="1" dirty="0">
                <a:solidFill>
                  <a:srgbClr val="FF0000"/>
                </a:solidFill>
                <a:latin typeface="Brandon Grotesque Bold" panose="020B0803020203060202" pitchFamily="34" charset="0"/>
              </a:rPr>
              <a:t>Le parcours des Bleus jusqu’à Valence</a:t>
            </a:r>
            <a:r>
              <a:rPr lang="fr-FR" b="1" dirty="0">
                <a:latin typeface="Brandon Grotesque Bold" panose="020B0803020203060202" pitchFamily="34" charset="0"/>
              </a:rPr>
              <a:t/>
            </a:r>
            <a:br>
              <a:rPr lang="fr-FR" b="1" dirty="0">
                <a:latin typeface="Brandon Grotesque Bold" panose="020B0803020203060202" pitchFamily="34" charset="0"/>
              </a:rPr>
            </a:br>
            <a:endParaRPr lang="fr-FR" b="1" dirty="0"/>
          </a:p>
        </p:txBody>
      </p:sp>
      <p:sp>
        <p:nvSpPr>
          <p:cNvPr id="6" name="Podtytuł 2"/>
          <p:cNvSpPr txBox="1"/>
          <p:nvPr/>
        </p:nvSpPr>
        <p:spPr>
          <a:xfrm>
            <a:off x="5751483" y="1038930"/>
            <a:ext cx="2938903" cy="32213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lnSpc>
                <a:spcPts val="2300"/>
              </a:lnSpc>
              <a:spcBef>
                <a:spcPts val="1000"/>
              </a:spcBef>
              <a:defRPr sz="1500" b="1">
                <a:solidFill>
                  <a:srgbClr val="203864"/>
                </a:solidFill>
                <a:latin typeface="+mn-lt"/>
                <a:ea typeface="+mn-ea"/>
                <a:cs typeface="+mn-cs"/>
                <a:sym typeface="Helvetica"/>
              </a:defRPr>
            </a:pPr>
            <a:r>
              <a:rPr lang="fr-FR" sz="1600" dirty="0" err="1">
                <a:solidFill>
                  <a:srgbClr val="FF0000"/>
                </a:solidFill>
                <a:latin typeface="Brandon Grotesque Bold" panose="020B0803020203060202" pitchFamily="34" charset="0"/>
                <a:sym typeface="Helvetica"/>
              </a:rPr>
              <a:t>EuroHockey</a:t>
            </a:r>
            <a:r>
              <a:rPr lang="fr-FR" sz="1600" dirty="0">
                <a:solidFill>
                  <a:srgbClr val="FF0000"/>
                </a:solidFill>
                <a:latin typeface="Brandon Grotesque Bold" panose="020B0803020203060202" pitchFamily="34" charset="0"/>
                <a:sym typeface="Helvetica"/>
              </a:rPr>
              <a:t> </a:t>
            </a:r>
            <a:r>
              <a:rPr lang="fr-FR" sz="1600" dirty="0" err="1">
                <a:solidFill>
                  <a:srgbClr val="FF0000"/>
                </a:solidFill>
                <a:latin typeface="Brandon Grotesque Bold" panose="020B0803020203060202" pitchFamily="34" charset="0"/>
                <a:sym typeface="Helvetica"/>
              </a:rPr>
              <a:t>Championship</a:t>
            </a:r>
            <a:r>
              <a:rPr lang="fr-FR" sz="1600" dirty="0">
                <a:solidFill>
                  <a:srgbClr val="FF0000"/>
                </a:solidFill>
                <a:latin typeface="Brandon Grotesque Bold" panose="020B0803020203060202" pitchFamily="34" charset="0"/>
                <a:sym typeface="Helvetica"/>
              </a:rPr>
              <a:t> </a:t>
            </a:r>
            <a:r>
              <a:rPr lang="fr-FR" sz="1600" dirty="0" smtClean="0">
                <a:solidFill>
                  <a:srgbClr val="FF0000"/>
                </a:solidFill>
                <a:latin typeface="Brandon Grotesque Bold" panose="020B0803020203060202" pitchFamily="34" charset="0"/>
                <a:sym typeface="Helvetica"/>
              </a:rPr>
              <a:t>II</a:t>
            </a:r>
          </a:p>
          <a:p>
            <a:pPr algn="ctr">
              <a:lnSpc>
                <a:spcPts val="2300"/>
              </a:lnSpc>
              <a:spcBef>
                <a:spcPts val="1000"/>
              </a:spcBef>
              <a:defRPr sz="1500" b="1">
                <a:solidFill>
                  <a:srgbClr val="203864"/>
                </a:solidFill>
                <a:latin typeface="+mn-lt"/>
                <a:ea typeface="+mn-ea"/>
                <a:cs typeface="+mn-cs"/>
                <a:sym typeface="Helvetica"/>
              </a:defRPr>
            </a:pPr>
            <a:r>
              <a:rPr dirty="0">
                <a:latin typeface="Brandon Grotesque Regular" panose="020B0503020203060202" pitchFamily="34" charset="0"/>
              </a:rPr>
              <a:t/>
            </a:r>
            <a:br>
              <a:rPr dirty="0">
                <a:latin typeface="Brandon Grotesque Regular" panose="020B0503020203060202" pitchFamily="34" charset="0"/>
              </a:rPr>
            </a:br>
            <a:r>
              <a:rPr lang="en-US" sz="1400" dirty="0" smtClean="0">
                <a:solidFill>
                  <a:srgbClr val="203864"/>
                </a:solidFill>
                <a:latin typeface="Brandon Grotesque Regular" panose="020B0503020203060202" pitchFamily="34" charset="0"/>
                <a:sym typeface="Helvetica"/>
              </a:rPr>
              <a:t>28 </a:t>
            </a:r>
            <a:r>
              <a:rPr lang="en-US" sz="1400" dirty="0" err="1" smtClean="0">
                <a:solidFill>
                  <a:srgbClr val="203864"/>
                </a:solidFill>
                <a:latin typeface="Brandon Grotesque Regular" panose="020B0503020203060202" pitchFamily="34" charset="0"/>
                <a:sym typeface="Helvetica"/>
              </a:rPr>
              <a:t>juillet</a:t>
            </a:r>
            <a:r>
              <a:rPr lang="en-US" sz="1400" dirty="0" smtClean="0">
                <a:solidFill>
                  <a:srgbClr val="203864"/>
                </a:solidFill>
                <a:latin typeface="Brandon Grotesque Regular" panose="020B0503020203060202" pitchFamily="34" charset="0"/>
                <a:sym typeface="Helvetica"/>
              </a:rPr>
              <a:t> : FRA-CZE 7-0</a:t>
            </a:r>
            <a:endParaRPr lang="en-US" sz="1400" dirty="0">
              <a:solidFill>
                <a:srgbClr val="203864"/>
              </a:solidFill>
              <a:latin typeface="Brandon Grotesque Regular" panose="020B0503020203060202" pitchFamily="34" charset="0"/>
              <a:sym typeface="Helvetica"/>
            </a:endParaRPr>
          </a:p>
          <a:p>
            <a:pPr algn="ctr">
              <a:lnSpc>
                <a:spcPts val="2300"/>
              </a:lnSpc>
              <a:spcBef>
                <a:spcPts val="1000"/>
              </a:spcBef>
              <a:defRPr sz="1500" b="1">
                <a:solidFill>
                  <a:srgbClr val="203864"/>
                </a:solidFill>
                <a:latin typeface="+mn-lt"/>
                <a:ea typeface="+mn-ea"/>
                <a:cs typeface="+mn-cs"/>
                <a:sym typeface="Helvetica"/>
              </a:defRPr>
            </a:pPr>
            <a:r>
              <a:rPr lang="fr-FR" sz="1400" dirty="0" smtClean="0">
                <a:solidFill>
                  <a:srgbClr val="203864"/>
                </a:solidFill>
                <a:latin typeface="Brandon Grotesque Regular" panose="020B0503020203060202" pitchFamily="34" charset="0"/>
                <a:sym typeface="Helvetica"/>
              </a:rPr>
              <a:t>30 juillet : POL-FRA 1-2</a:t>
            </a:r>
          </a:p>
          <a:p>
            <a:pPr algn="ctr">
              <a:lnSpc>
                <a:spcPts val="2300"/>
              </a:lnSpc>
              <a:spcBef>
                <a:spcPts val="1000"/>
              </a:spcBef>
              <a:defRPr sz="1500" b="1">
                <a:solidFill>
                  <a:srgbClr val="203864"/>
                </a:solidFill>
                <a:latin typeface="+mn-lt"/>
                <a:ea typeface="+mn-ea"/>
                <a:cs typeface="+mn-cs"/>
                <a:sym typeface="Helvetica"/>
              </a:defRPr>
            </a:pPr>
            <a:r>
              <a:rPr lang="fr-FR" sz="1400" dirty="0" smtClean="0">
                <a:solidFill>
                  <a:srgbClr val="203864"/>
                </a:solidFill>
                <a:latin typeface="Brandon Grotesque Regular" panose="020B0503020203060202" pitchFamily="34" charset="0"/>
                <a:sym typeface="Helvetica"/>
              </a:rPr>
              <a:t>31 juillet : FRA-BLR 3-1</a:t>
            </a:r>
          </a:p>
          <a:p>
            <a:pPr algn="ctr">
              <a:lnSpc>
                <a:spcPts val="2300"/>
              </a:lnSpc>
              <a:spcBef>
                <a:spcPts val="1000"/>
              </a:spcBef>
              <a:defRPr sz="1500" b="1">
                <a:solidFill>
                  <a:srgbClr val="203864"/>
                </a:solidFill>
                <a:latin typeface="+mn-lt"/>
                <a:ea typeface="+mn-ea"/>
                <a:cs typeface="+mn-cs"/>
                <a:sym typeface="Helvetica"/>
              </a:defRPr>
            </a:pPr>
            <a:r>
              <a:rPr lang="fr-FR" sz="1400" dirty="0" smtClean="0">
                <a:solidFill>
                  <a:srgbClr val="203864"/>
                </a:solidFill>
                <a:latin typeface="Brandon Grotesque Regular" panose="020B0503020203060202" pitchFamily="34" charset="0"/>
                <a:sym typeface="Helvetica"/>
              </a:rPr>
              <a:t>02 août : FRA-AUT 1 (4) – 1 (3)</a:t>
            </a:r>
          </a:p>
          <a:p>
            <a:pPr algn="ctr">
              <a:lnSpc>
                <a:spcPts val="2300"/>
              </a:lnSpc>
              <a:spcBef>
                <a:spcPts val="1000"/>
              </a:spcBef>
              <a:defRPr sz="1500" b="1">
                <a:solidFill>
                  <a:srgbClr val="203864"/>
                </a:solidFill>
                <a:latin typeface="+mn-lt"/>
                <a:ea typeface="+mn-ea"/>
                <a:cs typeface="+mn-cs"/>
                <a:sym typeface="Helvetica"/>
              </a:defRPr>
            </a:pPr>
            <a:r>
              <a:rPr lang="fr-FR" sz="1400" dirty="0" smtClean="0">
                <a:solidFill>
                  <a:srgbClr val="203864"/>
                </a:solidFill>
                <a:latin typeface="Brandon Grotesque Regular" panose="020B0503020203060202" pitchFamily="34" charset="0"/>
                <a:sym typeface="Helvetica"/>
              </a:rPr>
              <a:t>03 août : RUS-FRA 0-4</a:t>
            </a:r>
          </a:p>
          <a:p>
            <a:pPr>
              <a:lnSpc>
                <a:spcPts val="2300"/>
              </a:lnSpc>
              <a:spcBef>
                <a:spcPts val="1000"/>
              </a:spcBef>
              <a:defRPr sz="1500" b="1">
                <a:solidFill>
                  <a:srgbClr val="203864"/>
                </a:solidFill>
                <a:latin typeface="+mn-lt"/>
                <a:ea typeface="+mn-ea"/>
                <a:cs typeface="+mn-cs"/>
                <a:sym typeface="Helvetica"/>
              </a:defRPr>
            </a:pPr>
            <a:endParaRPr b="0" dirty="0"/>
          </a:p>
        </p:txBody>
      </p:sp>
      <p:sp>
        <p:nvSpPr>
          <p:cNvPr id="7" name="Podtytuł 2"/>
          <p:cNvSpPr txBox="1"/>
          <p:nvPr/>
        </p:nvSpPr>
        <p:spPr>
          <a:xfrm>
            <a:off x="-179153" y="1349048"/>
            <a:ext cx="2938903" cy="32213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lnSpc>
                <a:spcPts val="2300"/>
              </a:lnSpc>
              <a:spcBef>
                <a:spcPts val="1000"/>
              </a:spcBef>
              <a:defRPr sz="1500" b="1">
                <a:solidFill>
                  <a:srgbClr val="203864"/>
                </a:solidFill>
                <a:latin typeface="+mn-lt"/>
                <a:ea typeface="+mn-ea"/>
                <a:cs typeface="+mn-cs"/>
                <a:sym typeface="Helvetica"/>
              </a:defRPr>
            </a:pPr>
            <a:r>
              <a:rPr lang="fr-FR" sz="1600" dirty="0" smtClean="0">
                <a:solidFill>
                  <a:srgbClr val="FF0000"/>
                </a:solidFill>
                <a:latin typeface="Brandon Grotesque Bold" panose="020B0803020203060202" pitchFamily="34" charset="0"/>
                <a:sym typeface="Helvetica"/>
              </a:rPr>
              <a:t>FIH </a:t>
            </a:r>
            <a:r>
              <a:rPr lang="fr-FR" sz="1600" dirty="0" err="1" smtClean="0">
                <a:solidFill>
                  <a:srgbClr val="FF0000"/>
                </a:solidFill>
                <a:latin typeface="Brandon Grotesque Bold" panose="020B0803020203060202" pitchFamily="34" charset="0"/>
                <a:sym typeface="Helvetica"/>
              </a:rPr>
              <a:t>Series</a:t>
            </a:r>
            <a:r>
              <a:rPr lang="fr-FR" sz="1600" dirty="0" smtClean="0">
                <a:solidFill>
                  <a:srgbClr val="FF0000"/>
                </a:solidFill>
                <a:latin typeface="Brandon Grotesque Bold" panose="020B0803020203060202" pitchFamily="34" charset="0"/>
                <a:sym typeface="Helvetica"/>
              </a:rPr>
              <a:t> Final</a:t>
            </a:r>
          </a:p>
          <a:p>
            <a:pPr algn="ctr">
              <a:lnSpc>
                <a:spcPts val="2300"/>
              </a:lnSpc>
              <a:spcBef>
                <a:spcPts val="1000"/>
              </a:spcBef>
              <a:defRPr sz="1500" b="1">
                <a:solidFill>
                  <a:srgbClr val="203864"/>
                </a:solidFill>
                <a:latin typeface="+mn-lt"/>
                <a:ea typeface="+mn-ea"/>
                <a:cs typeface="+mn-cs"/>
                <a:sym typeface="Helvetica"/>
              </a:defRPr>
            </a:pPr>
            <a:r>
              <a:rPr dirty="0">
                <a:latin typeface="Brandon Grotesque Regular" panose="020B0503020203060202" pitchFamily="34" charset="0"/>
              </a:rPr>
              <a:t/>
            </a:r>
            <a:br>
              <a:rPr dirty="0">
                <a:latin typeface="Brandon Grotesque Regular" panose="020B0503020203060202" pitchFamily="34" charset="0"/>
              </a:rPr>
            </a:br>
            <a:r>
              <a:rPr lang="en-US" sz="1400" b="1" dirty="0" smtClean="0">
                <a:solidFill>
                  <a:srgbClr val="203864"/>
                </a:solidFill>
                <a:latin typeface="Brandon Grotesque Regular" panose="020B0503020203060202" pitchFamily="34" charset="0"/>
                <a:sym typeface="Helvetica"/>
              </a:rPr>
              <a:t>15 </a:t>
            </a:r>
            <a:r>
              <a:rPr lang="en-US" sz="1400" b="1" dirty="0" err="1" smtClean="0">
                <a:solidFill>
                  <a:srgbClr val="203864"/>
                </a:solidFill>
                <a:latin typeface="Brandon Grotesque Regular" panose="020B0503020203060202" pitchFamily="34" charset="0"/>
                <a:sym typeface="Helvetica"/>
              </a:rPr>
              <a:t>juin</a:t>
            </a:r>
            <a:r>
              <a:rPr lang="en-US" sz="1400" b="1" dirty="0" smtClean="0">
                <a:solidFill>
                  <a:srgbClr val="203864"/>
                </a:solidFill>
                <a:latin typeface="Brandon Grotesque Regular" panose="020B0503020203060202" pitchFamily="34" charset="0"/>
                <a:sym typeface="Helvetica"/>
              </a:rPr>
              <a:t> : FRA-UKR 9-1</a:t>
            </a:r>
            <a:endParaRPr lang="en-US" sz="1400" b="1" dirty="0">
              <a:solidFill>
                <a:srgbClr val="203864"/>
              </a:solidFill>
              <a:latin typeface="Brandon Grotesque Regular" panose="020B0503020203060202" pitchFamily="34" charset="0"/>
              <a:sym typeface="Helvetica"/>
            </a:endParaRPr>
          </a:p>
          <a:p>
            <a:pPr algn="ctr">
              <a:lnSpc>
                <a:spcPts val="2300"/>
              </a:lnSpc>
              <a:spcBef>
                <a:spcPts val="1000"/>
              </a:spcBef>
              <a:defRPr sz="15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16 juin : FRA-COR 1-1</a:t>
            </a:r>
          </a:p>
          <a:p>
            <a:pPr algn="ctr">
              <a:lnSpc>
                <a:spcPts val="2300"/>
              </a:lnSpc>
              <a:spcBef>
                <a:spcPts val="1000"/>
              </a:spcBef>
              <a:defRPr sz="15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18 juin : FRA-CHIL 3-0</a:t>
            </a:r>
          </a:p>
          <a:p>
            <a:pPr algn="ctr">
              <a:lnSpc>
                <a:spcPts val="2300"/>
              </a:lnSpc>
              <a:spcBef>
                <a:spcPts val="1000"/>
              </a:spcBef>
              <a:defRPr sz="15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22 juin : FRA-ECO 3-0</a:t>
            </a:r>
          </a:p>
          <a:p>
            <a:pPr algn="ctr">
              <a:lnSpc>
                <a:spcPts val="2300"/>
              </a:lnSpc>
              <a:spcBef>
                <a:spcPts val="1000"/>
              </a:spcBef>
              <a:defRPr sz="15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23 juin : IRL-FRA 1-3</a:t>
            </a:r>
          </a:p>
          <a:p>
            <a:pPr algn="ctr">
              <a:lnSpc>
                <a:spcPts val="2300"/>
              </a:lnSpc>
              <a:spcBef>
                <a:spcPts val="1000"/>
              </a:spcBef>
              <a:defRPr sz="1500" b="1">
                <a:solidFill>
                  <a:srgbClr val="203864"/>
                </a:solidFill>
                <a:latin typeface="+mn-lt"/>
                <a:ea typeface="+mn-ea"/>
                <a:cs typeface="+mn-cs"/>
                <a:sym typeface="Helvetica"/>
              </a:defRPr>
            </a:pPr>
            <a:endParaRPr b="0" dirty="0"/>
          </a:p>
        </p:txBody>
      </p:sp>
      <p:sp>
        <p:nvSpPr>
          <p:cNvPr id="8" name="Podtytuł 2"/>
          <p:cNvSpPr txBox="1"/>
          <p:nvPr/>
        </p:nvSpPr>
        <p:spPr>
          <a:xfrm>
            <a:off x="2633427" y="2812269"/>
            <a:ext cx="2938903" cy="35163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lnSpc>
                <a:spcPts val="2300"/>
              </a:lnSpc>
              <a:spcBef>
                <a:spcPts val="1000"/>
              </a:spcBef>
              <a:defRPr sz="1500" b="1">
                <a:solidFill>
                  <a:srgbClr val="203864"/>
                </a:solidFill>
                <a:latin typeface="+mn-lt"/>
                <a:ea typeface="+mn-ea"/>
                <a:cs typeface="+mn-cs"/>
                <a:sym typeface="Helvetica"/>
              </a:defRPr>
            </a:pPr>
            <a:r>
              <a:rPr lang="fr-FR" sz="1600" dirty="0" smtClean="0">
                <a:solidFill>
                  <a:srgbClr val="FF0000"/>
                </a:solidFill>
                <a:latin typeface="Brandon Grotesque Bold" panose="020B0803020203060202" pitchFamily="34" charset="0"/>
                <a:sym typeface="Helvetica"/>
              </a:rPr>
              <a:t>Matchs amicaux post FIH </a:t>
            </a:r>
            <a:r>
              <a:rPr lang="fr-FR" sz="1600" dirty="0" err="1" smtClean="0">
                <a:solidFill>
                  <a:srgbClr val="FF0000"/>
                </a:solidFill>
                <a:latin typeface="Brandon Grotesque Bold" panose="020B0803020203060202" pitchFamily="34" charset="0"/>
                <a:sym typeface="Helvetica"/>
              </a:rPr>
              <a:t>Series</a:t>
            </a:r>
            <a:r>
              <a:rPr lang="fr-FR" sz="1600" dirty="0" smtClean="0">
                <a:solidFill>
                  <a:srgbClr val="FF0000"/>
                </a:solidFill>
                <a:latin typeface="Brandon Grotesque Bold" panose="020B0803020203060202" pitchFamily="34" charset="0"/>
                <a:sym typeface="Helvetica"/>
              </a:rPr>
              <a:t> Final</a:t>
            </a:r>
          </a:p>
          <a:p>
            <a:pPr algn="ctr">
              <a:lnSpc>
                <a:spcPts val="2300"/>
              </a:lnSpc>
              <a:spcBef>
                <a:spcPts val="1000"/>
              </a:spcBef>
              <a:defRPr sz="1500" b="1">
                <a:solidFill>
                  <a:srgbClr val="203864"/>
                </a:solidFill>
                <a:latin typeface="+mn-lt"/>
                <a:ea typeface="+mn-ea"/>
                <a:cs typeface="+mn-cs"/>
                <a:sym typeface="Helvetica"/>
              </a:defRPr>
            </a:pPr>
            <a:r>
              <a:rPr dirty="0">
                <a:latin typeface="Brandon Grotesque Regular" panose="020B0503020203060202" pitchFamily="34" charset="0"/>
              </a:rPr>
              <a:t/>
            </a:r>
            <a:br>
              <a:rPr dirty="0">
                <a:latin typeface="Brandon Grotesque Regular" panose="020B0503020203060202" pitchFamily="34" charset="0"/>
              </a:rPr>
            </a:br>
            <a:r>
              <a:rPr lang="en-US" sz="1400" b="1" dirty="0" smtClean="0">
                <a:solidFill>
                  <a:srgbClr val="203864"/>
                </a:solidFill>
                <a:latin typeface="Brandon Grotesque Regular" panose="020B0503020203060202" pitchFamily="34" charset="0"/>
                <a:sym typeface="Helvetica"/>
              </a:rPr>
              <a:t>6 </a:t>
            </a:r>
            <a:r>
              <a:rPr lang="en-US" sz="1400" b="1" dirty="0" err="1" smtClean="0">
                <a:solidFill>
                  <a:srgbClr val="203864"/>
                </a:solidFill>
                <a:latin typeface="Brandon Grotesque Regular" panose="020B0503020203060202" pitchFamily="34" charset="0"/>
                <a:sym typeface="Helvetica"/>
              </a:rPr>
              <a:t>juillet</a:t>
            </a:r>
            <a:r>
              <a:rPr lang="en-US" sz="1400" b="1" dirty="0" smtClean="0">
                <a:solidFill>
                  <a:srgbClr val="203864"/>
                </a:solidFill>
                <a:latin typeface="Brandon Grotesque Regular" panose="020B0503020203060202" pitchFamily="34" charset="0"/>
                <a:sym typeface="Helvetica"/>
              </a:rPr>
              <a:t> : FRA-EU 5-3</a:t>
            </a:r>
            <a:endParaRPr lang="en-US" sz="1400" b="1" dirty="0">
              <a:solidFill>
                <a:srgbClr val="203864"/>
              </a:solidFill>
              <a:latin typeface="Brandon Grotesque Regular" panose="020B0503020203060202" pitchFamily="34" charset="0"/>
              <a:sym typeface="Helvetica"/>
            </a:endParaRPr>
          </a:p>
          <a:p>
            <a:pPr algn="ctr">
              <a:lnSpc>
                <a:spcPts val="2300"/>
              </a:lnSpc>
              <a:spcBef>
                <a:spcPts val="1000"/>
              </a:spcBef>
              <a:defRPr sz="15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8 juillet : FRA-EU 6-3</a:t>
            </a:r>
          </a:p>
          <a:p>
            <a:pPr algn="ctr">
              <a:lnSpc>
                <a:spcPts val="2300"/>
              </a:lnSpc>
              <a:spcBef>
                <a:spcPts val="1000"/>
              </a:spcBef>
              <a:defRPr sz="15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9 juillet : FRA-EU 4-2</a:t>
            </a:r>
          </a:p>
          <a:p>
            <a:pPr algn="ctr">
              <a:lnSpc>
                <a:spcPts val="2300"/>
              </a:lnSpc>
              <a:spcBef>
                <a:spcPts val="1000"/>
              </a:spcBef>
              <a:defRPr sz="15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18 juillet : ANG-FRA 0-3</a:t>
            </a:r>
          </a:p>
          <a:p>
            <a:pPr algn="ctr">
              <a:lnSpc>
                <a:spcPts val="2300"/>
              </a:lnSpc>
              <a:spcBef>
                <a:spcPts val="1000"/>
              </a:spcBef>
              <a:defRPr sz="15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23 juin : IRL-FRA 1-3</a:t>
            </a:r>
          </a:p>
          <a:p>
            <a:pPr>
              <a:lnSpc>
                <a:spcPts val="2300"/>
              </a:lnSpc>
              <a:spcBef>
                <a:spcPts val="1000"/>
              </a:spcBef>
              <a:defRPr sz="1500" b="1">
                <a:solidFill>
                  <a:srgbClr val="203864"/>
                </a:solidFill>
                <a:latin typeface="+mn-lt"/>
                <a:ea typeface="+mn-ea"/>
                <a:cs typeface="+mn-cs"/>
                <a:sym typeface="Helvetica"/>
              </a:defRPr>
            </a:pPr>
            <a:endParaRPr b="0" dirty="0"/>
          </a:p>
        </p:txBody>
      </p:sp>
      <p:sp>
        <p:nvSpPr>
          <p:cNvPr id="9" name="Podtytuł 2"/>
          <p:cNvSpPr txBox="1"/>
          <p:nvPr/>
        </p:nvSpPr>
        <p:spPr>
          <a:xfrm>
            <a:off x="5751483" y="4081847"/>
            <a:ext cx="2938903" cy="22467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lnSpc>
                <a:spcPts val="2300"/>
              </a:lnSpc>
              <a:spcBef>
                <a:spcPts val="1000"/>
              </a:spcBef>
              <a:defRPr sz="1500" b="1">
                <a:solidFill>
                  <a:srgbClr val="203864"/>
                </a:solidFill>
                <a:latin typeface="+mn-lt"/>
                <a:ea typeface="+mn-ea"/>
                <a:cs typeface="+mn-cs"/>
                <a:sym typeface="Helvetica"/>
              </a:defRPr>
            </a:pPr>
            <a:r>
              <a:rPr lang="fr-FR" sz="1600" dirty="0" smtClean="0">
                <a:solidFill>
                  <a:srgbClr val="FF0000"/>
                </a:solidFill>
                <a:latin typeface="Brandon Grotesque Bold" panose="020B0803020203060202" pitchFamily="34" charset="0"/>
                <a:sym typeface="Helvetica"/>
              </a:rPr>
              <a:t>Matchs amicaux post </a:t>
            </a:r>
            <a:r>
              <a:rPr lang="fr-FR" sz="1600" dirty="0" err="1" smtClean="0">
                <a:solidFill>
                  <a:srgbClr val="FF0000"/>
                </a:solidFill>
                <a:latin typeface="Brandon Grotesque Bold" panose="020B0803020203060202" pitchFamily="34" charset="0"/>
                <a:sym typeface="Helvetica"/>
              </a:rPr>
              <a:t>EuroHockey</a:t>
            </a:r>
            <a:r>
              <a:rPr lang="fr-FR" sz="1600" dirty="0" smtClean="0">
                <a:solidFill>
                  <a:srgbClr val="FF0000"/>
                </a:solidFill>
                <a:latin typeface="Brandon Grotesque Bold" panose="020B0803020203060202" pitchFamily="34" charset="0"/>
                <a:sym typeface="Helvetica"/>
              </a:rPr>
              <a:t> </a:t>
            </a:r>
            <a:r>
              <a:rPr lang="fr-FR" sz="1600" dirty="0" err="1" smtClean="0">
                <a:solidFill>
                  <a:srgbClr val="FF0000"/>
                </a:solidFill>
                <a:latin typeface="Brandon Grotesque Bold" panose="020B0803020203060202" pitchFamily="34" charset="0"/>
                <a:sym typeface="Helvetica"/>
              </a:rPr>
              <a:t>Championship</a:t>
            </a:r>
            <a:r>
              <a:rPr lang="fr-FR" sz="1600" dirty="0" smtClean="0">
                <a:solidFill>
                  <a:srgbClr val="FF0000"/>
                </a:solidFill>
                <a:latin typeface="Brandon Grotesque Bold" panose="020B0803020203060202" pitchFamily="34" charset="0"/>
                <a:sym typeface="Helvetica"/>
              </a:rPr>
              <a:t> II</a:t>
            </a:r>
          </a:p>
          <a:p>
            <a:pPr algn="ctr">
              <a:lnSpc>
                <a:spcPts val="2300"/>
              </a:lnSpc>
              <a:spcBef>
                <a:spcPts val="1000"/>
              </a:spcBef>
              <a:defRPr sz="1500" b="1">
                <a:solidFill>
                  <a:srgbClr val="203864"/>
                </a:solidFill>
                <a:latin typeface="+mn-lt"/>
                <a:ea typeface="+mn-ea"/>
                <a:cs typeface="+mn-cs"/>
                <a:sym typeface="Helvetica"/>
              </a:defRPr>
            </a:pPr>
            <a:r>
              <a:rPr dirty="0">
                <a:latin typeface="Brandon Grotesque Regular" panose="020B0503020203060202" pitchFamily="34" charset="0"/>
              </a:rPr>
              <a:t/>
            </a:r>
            <a:br>
              <a:rPr dirty="0">
                <a:latin typeface="Brandon Grotesque Regular" panose="020B0503020203060202" pitchFamily="34" charset="0"/>
              </a:rPr>
            </a:br>
            <a:r>
              <a:rPr lang="en-US" sz="1400" b="1" dirty="0" smtClean="0">
                <a:solidFill>
                  <a:srgbClr val="203864"/>
                </a:solidFill>
                <a:latin typeface="Brandon Grotesque Regular" panose="020B0503020203060202" pitchFamily="34" charset="0"/>
                <a:sym typeface="Helvetica"/>
              </a:rPr>
              <a:t>1er </a:t>
            </a:r>
            <a:r>
              <a:rPr lang="en-US" sz="1400" b="1" dirty="0" err="1" smtClean="0">
                <a:solidFill>
                  <a:srgbClr val="203864"/>
                </a:solidFill>
                <a:latin typeface="Brandon Grotesque Regular" panose="020B0503020203060202" pitchFamily="34" charset="0"/>
                <a:sym typeface="Helvetica"/>
              </a:rPr>
              <a:t>octobre</a:t>
            </a:r>
            <a:r>
              <a:rPr lang="en-US" sz="1400" b="1" dirty="0" smtClean="0">
                <a:solidFill>
                  <a:srgbClr val="203864"/>
                </a:solidFill>
                <a:latin typeface="Brandon Grotesque Regular" panose="020B0503020203060202" pitchFamily="34" charset="0"/>
                <a:sym typeface="Helvetica"/>
              </a:rPr>
              <a:t> : FRA-IRL 1-2</a:t>
            </a:r>
            <a:endParaRPr lang="en-US" sz="1400" b="1" dirty="0">
              <a:solidFill>
                <a:srgbClr val="203864"/>
              </a:solidFill>
              <a:latin typeface="Brandon Grotesque Regular" panose="020B0503020203060202" pitchFamily="34" charset="0"/>
              <a:sym typeface="Helvetica"/>
            </a:endParaRPr>
          </a:p>
          <a:p>
            <a:pPr algn="ctr">
              <a:lnSpc>
                <a:spcPts val="2300"/>
              </a:lnSpc>
              <a:spcBef>
                <a:spcPts val="1000"/>
              </a:spcBef>
              <a:defRPr sz="15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2 octobre : FRA-IRL 2-3</a:t>
            </a:r>
          </a:p>
          <a:p>
            <a:pPr algn="ctr">
              <a:lnSpc>
                <a:spcPts val="2300"/>
              </a:lnSpc>
              <a:spcBef>
                <a:spcPts val="1000"/>
              </a:spcBef>
              <a:defRPr sz="15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8 octobre : FRA-BEL 1-2</a:t>
            </a:r>
          </a:p>
        </p:txBody>
      </p:sp>
      <p:sp>
        <p:nvSpPr>
          <p:cNvPr id="10" name="Podtytuł 2"/>
          <p:cNvSpPr txBox="1"/>
          <p:nvPr/>
        </p:nvSpPr>
        <p:spPr>
          <a:xfrm>
            <a:off x="8869539" y="4260325"/>
            <a:ext cx="2938903" cy="15286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lnSpc>
                <a:spcPts val="2300"/>
              </a:lnSpc>
              <a:spcBef>
                <a:spcPts val="1000"/>
              </a:spcBef>
              <a:defRPr sz="1500" b="1">
                <a:solidFill>
                  <a:srgbClr val="203864"/>
                </a:solidFill>
                <a:latin typeface="+mn-lt"/>
                <a:ea typeface="+mn-ea"/>
                <a:cs typeface="+mn-cs"/>
                <a:sym typeface="Helvetica"/>
              </a:defRPr>
            </a:pPr>
            <a:r>
              <a:rPr lang="fr-FR" sz="1600" dirty="0" smtClean="0">
                <a:solidFill>
                  <a:srgbClr val="FF0000"/>
                </a:solidFill>
                <a:latin typeface="Brandon Grotesque Bold" panose="020B0803020203060202" pitchFamily="34" charset="0"/>
                <a:sym typeface="Helvetica"/>
              </a:rPr>
              <a:t>FIH Hockey Olympic </a:t>
            </a:r>
            <a:r>
              <a:rPr lang="fr-FR" sz="1600" dirty="0" err="1" smtClean="0">
                <a:solidFill>
                  <a:srgbClr val="FF0000"/>
                </a:solidFill>
                <a:latin typeface="Brandon Grotesque Bold" panose="020B0803020203060202" pitchFamily="34" charset="0"/>
                <a:sym typeface="Helvetica"/>
              </a:rPr>
              <a:t>Qualifiers</a:t>
            </a:r>
            <a:endParaRPr lang="fr-FR" sz="1600" dirty="0" smtClean="0">
              <a:solidFill>
                <a:srgbClr val="FF0000"/>
              </a:solidFill>
              <a:latin typeface="Brandon Grotesque Bold" panose="020B0803020203060202" pitchFamily="34" charset="0"/>
              <a:sym typeface="Helvetica"/>
            </a:endParaRPr>
          </a:p>
          <a:p>
            <a:pPr algn="ctr">
              <a:lnSpc>
                <a:spcPts val="2300"/>
              </a:lnSpc>
              <a:spcBef>
                <a:spcPts val="1000"/>
              </a:spcBef>
              <a:defRPr sz="1500" b="1">
                <a:solidFill>
                  <a:srgbClr val="203864"/>
                </a:solidFill>
                <a:latin typeface="+mn-lt"/>
                <a:ea typeface="+mn-ea"/>
                <a:cs typeface="+mn-cs"/>
                <a:sym typeface="Helvetica"/>
              </a:defRPr>
            </a:pPr>
            <a:r>
              <a:rPr dirty="0">
                <a:latin typeface="Brandon Grotesque Bold" panose="020B0803020203060202" pitchFamily="34" charset="0"/>
              </a:rPr>
              <a:t/>
            </a:r>
            <a:br>
              <a:rPr dirty="0">
                <a:latin typeface="Brandon Grotesque Bold" panose="020B0803020203060202" pitchFamily="34" charset="0"/>
              </a:rPr>
            </a:br>
            <a:r>
              <a:rPr lang="fr-FR" sz="1400" b="1" dirty="0" smtClean="0">
                <a:solidFill>
                  <a:srgbClr val="203864"/>
                </a:solidFill>
                <a:latin typeface="Brandon Grotesque Regular" panose="020B0503020203060202" pitchFamily="34" charset="0"/>
                <a:sym typeface="Helvetica"/>
              </a:rPr>
              <a:t>25 octobre : ESP-FRA</a:t>
            </a:r>
          </a:p>
          <a:p>
            <a:pPr algn="ctr">
              <a:lnSpc>
                <a:spcPts val="2300"/>
              </a:lnSpc>
              <a:spcBef>
                <a:spcPts val="1000"/>
              </a:spcBef>
              <a:defRPr sz="1500" b="1">
                <a:solidFill>
                  <a:srgbClr val="203864"/>
                </a:solidFill>
                <a:latin typeface="+mn-lt"/>
                <a:ea typeface="+mn-ea"/>
                <a:cs typeface="+mn-cs"/>
                <a:sym typeface="Helvetica"/>
              </a:defRPr>
            </a:pPr>
            <a:r>
              <a:rPr lang="fr-FR" sz="1400" b="1" dirty="0" smtClean="0">
                <a:solidFill>
                  <a:srgbClr val="203864"/>
                </a:solidFill>
                <a:latin typeface="Brandon Grotesque Regular" panose="020B0503020203060202" pitchFamily="34" charset="0"/>
                <a:sym typeface="Helvetica"/>
              </a:rPr>
              <a:t>26 octobre : ESP-FRA</a:t>
            </a:r>
          </a:p>
        </p:txBody>
      </p:sp>
    </p:spTree>
    <p:extLst>
      <p:ext uri="{BB962C8B-B14F-4D97-AF65-F5344CB8AC3E}">
        <p14:creationId xmlns:p14="http://schemas.microsoft.com/office/powerpoint/2010/main" val="215587828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Obraz 12" descr="Obraz 12"/>
          <p:cNvPicPr>
            <a:picLocks noChangeAspect="1"/>
          </p:cNvPicPr>
          <p:nvPr/>
        </p:nvPicPr>
        <p:blipFill>
          <a:blip r:embed="rId3">
            <a:extLst/>
          </a:blip>
          <a:stretch>
            <a:fillRect/>
          </a:stretch>
        </p:blipFill>
        <p:spPr>
          <a:xfrm>
            <a:off x="0" y="0"/>
            <a:ext cx="12192000" cy="6858000"/>
          </a:xfrm>
          <a:prstGeom prst="rect">
            <a:avLst/>
          </a:prstGeom>
          <a:ln w="12700">
            <a:miter lim="400000"/>
          </a:ln>
        </p:spPr>
      </p:pic>
      <p:sp>
        <p:nvSpPr>
          <p:cNvPr id="242" name="Podtytuł 2"/>
          <p:cNvSpPr txBox="1"/>
          <p:nvPr/>
        </p:nvSpPr>
        <p:spPr>
          <a:xfrm>
            <a:off x="762737" y="1915204"/>
            <a:ext cx="4735975" cy="3351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50000"/>
              </a:lnSpc>
              <a:spcBef>
                <a:spcPts val="1000"/>
              </a:spcBef>
              <a:defRPr sz="1200">
                <a:solidFill>
                  <a:srgbClr val="203864"/>
                </a:solidFill>
                <a:latin typeface="+mn-lt"/>
                <a:ea typeface="+mn-ea"/>
                <a:cs typeface="+mn-cs"/>
                <a:sym typeface="Helvetica"/>
              </a:defRPr>
            </a:pPr>
            <a:endParaRPr dirty="0"/>
          </a:p>
        </p:txBody>
      </p:sp>
      <p:sp>
        <p:nvSpPr>
          <p:cNvPr id="243" name="Podtytuł 2"/>
          <p:cNvSpPr txBox="1"/>
          <p:nvPr/>
        </p:nvSpPr>
        <p:spPr>
          <a:xfrm>
            <a:off x="5879170" y="1915204"/>
            <a:ext cx="4735975" cy="3351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50000"/>
              </a:lnSpc>
              <a:spcBef>
                <a:spcPts val="1000"/>
              </a:spcBef>
              <a:defRPr sz="1200">
                <a:solidFill>
                  <a:srgbClr val="203864"/>
                </a:solidFill>
                <a:latin typeface="+mn-lt"/>
                <a:ea typeface="+mn-ea"/>
                <a:cs typeface="+mn-cs"/>
                <a:sym typeface="Helvetica"/>
              </a:defRPr>
            </a:pPr>
            <a:endParaRPr dirty="0"/>
          </a:p>
        </p:txBody>
      </p:sp>
      <p:sp>
        <p:nvSpPr>
          <p:cNvPr id="244" name="Podtytuł 2"/>
          <p:cNvSpPr txBox="1"/>
          <p:nvPr/>
        </p:nvSpPr>
        <p:spPr>
          <a:xfrm>
            <a:off x="791772" y="4208104"/>
            <a:ext cx="5163410" cy="3351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50000"/>
              </a:lnSpc>
              <a:spcBef>
                <a:spcPts val="1000"/>
              </a:spcBef>
              <a:defRPr sz="1200">
                <a:solidFill>
                  <a:srgbClr val="203864"/>
                </a:solidFill>
                <a:latin typeface="+mn-lt"/>
                <a:ea typeface="+mn-ea"/>
                <a:cs typeface="+mn-cs"/>
                <a:sym typeface="Helvetica"/>
              </a:defRPr>
            </a:pPr>
            <a:endParaRPr dirty="0"/>
          </a:p>
        </p:txBody>
      </p:sp>
      <p:sp>
        <p:nvSpPr>
          <p:cNvPr id="245" name="Podtytuł 2"/>
          <p:cNvSpPr txBox="1"/>
          <p:nvPr/>
        </p:nvSpPr>
        <p:spPr>
          <a:xfrm>
            <a:off x="6275410" y="4188504"/>
            <a:ext cx="5000889" cy="3351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50000"/>
              </a:lnSpc>
              <a:spcBef>
                <a:spcPts val="1000"/>
              </a:spcBef>
              <a:defRPr sz="1200">
                <a:solidFill>
                  <a:srgbClr val="203864"/>
                </a:solidFill>
                <a:latin typeface="+mn-lt"/>
                <a:ea typeface="+mn-ea"/>
                <a:cs typeface="+mn-cs"/>
                <a:sym typeface="Helvetica"/>
              </a:defRPr>
            </a:pPr>
            <a:endParaRPr dirty="0"/>
          </a:p>
        </p:txBody>
      </p:sp>
      <p:sp>
        <p:nvSpPr>
          <p:cNvPr id="250" name="Les équipes vues par Victor Charlet (cap.)"/>
          <p:cNvSpPr txBox="1"/>
          <p:nvPr/>
        </p:nvSpPr>
        <p:spPr>
          <a:xfrm>
            <a:off x="1113753" y="696762"/>
            <a:ext cx="6339234" cy="5216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ct val="90000"/>
              </a:lnSpc>
              <a:defRPr sz="3100" b="1">
                <a:solidFill>
                  <a:srgbClr val="FF0000"/>
                </a:solidFill>
                <a:latin typeface="+mn-lt"/>
                <a:ea typeface="+mn-ea"/>
                <a:cs typeface="+mn-cs"/>
                <a:sym typeface="Helvetica"/>
              </a:defRPr>
            </a:lvl1pPr>
          </a:lstStyle>
          <a:p>
            <a:r>
              <a:rPr dirty="0">
                <a:latin typeface="Brandon Grotesque Bold" panose="020B0803020203060202" pitchFamily="34" charset="0"/>
              </a:rPr>
              <a:t>Les </a:t>
            </a:r>
            <a:r>
              <a:rPr lang="fr-FR" dirty="0" smtClean="0">
                <a:latin typeface="Brandon Grotesque Bold" panose="020B0803020203060202" pitchFamily="34" charset="0"/>
              </a:rPr>
              <a:t>mots du capitaine Hugo </a:t>
            </a:r>
            <a:r>
              <a:rPr lang="fr-FR" dirty="0" err="1" smtClean="0">
                <a:latin typeface="Brandon Grotesque Bold" panose="020B0803020203060202" pitchFamily="34" charset="0"/>
              </a:rPr>
              <a:t>Genestet</a:t>
            </a:r>
            <a:endParaRPr dirty="0">
              <a:latin typeface="Brandon Grotesque Bold" panose="020B0803020203060202" pitchFamily="34" charset="0"/>
            </a:endParaRPr>
          </a:p>
        </p:txBody>
      </p:sp>
      <p:sp>
        <p:nvSpPr>
          <p:cNvPr id="2" name="ZoneTexte 1"/>
          <p:cNvSpPr txBox="1"/>
          <p:nvPr/>
        </p:nvSpPr>
        <p:spPr>
          <a:xfrm>
            <a:off x="2537642" y="2291912"/>
            <a:ext cx="8077504" cy="39703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a:r>
              <a:rPr lang="fr-FR" i="1" dirty="0">
                <a:solidFill>
                  <a:schemeClr val="accent1">
                    <a:lumMod val="50000"/>
                  </a:schemeClr>
                </a:solidFill>
                <a:latin typeface="Brandon Grotesque Regular" panose="020B0503020203060202" pitchFamily="34" charset="0"/>
              </a:rPr>
              <a:t>"Nous arrivons dans la dernière ligne droite. </a:t>
            </a:r>
          </a:p>
          <a:p>
            <a:pPr algn="just"/>
            <a:r>
              <a:rPr lang="fr-FR" i="1" dirty="0">
                <a:solidFill>
                  <a:schemeClr val="accent1">
                    <a:lumMod val="50000"/>
                  </a:schemeClr>
                </a:solidFill>
                <a:latin typeface="Brandon Grotesque Regular" panose="020B0503020203060202" pitchFamily="34" charset="0"/>
              </a:rPr>
              <a:t>Nous allons jouer nos 2 derniers matchs de préparation jeudi et vendredi contre les Pays bas. Cela va nous permettre de régler les ultimes détails sur la façon dont on veut jouer contre l'Espagne.</a:t>
            </a:r>
          </a:p>
          <a:p>
            <a:pPr algn="just"/>
            <a:r>
              <a:rPr lang="fr-FR" i="1" dirty="0">
                <a:solidFill>
                  <a:schemeClr val="accent1">
                    <a:lumMod val="50000"/>
                  </a:schemeClr>
                </a:solidFill>
                <a:latin typeface="Brandon Grotesque Regular" panose="020B0503020203060202" pitchFamily="34" charset="0"/>
              </a:rPr>
              <a:t> </a:t>
            </a:r>
          </a:p>
          <a:p>
            <a:pPr algn="just"/>
            <a:r>
              <a:rPr lang="fr-FR" i="1" dirty="0">
                <a:solidFill>
                  <a:schemeClr val="accent1">
                    <a:lumMod val="50000"/>
                  </a:schemeClr>
                </a:solidFill>
                <a:latin typeface="Brandon Grotesque Regular" panose="020B0503020203060202" pitchFamily="34" charset="0"/>
              </a:rPr>
              <a:t>L'équipe est très concentrée, on peaufine nos systèmes de jeu à la vidéo. On travaille également beaucoup sur les Penalty-Corners. </a:t>
            </a:r>
          </a:p>
          <a:p>
            <a:pPr algn="just"/>
            <a:r>
              <a:rPr lang="fr-FR" i="1" dirty="0">
                <a:solidFill>
                  <a:schemeClr val="accent1">
                    <a:lumMod val="50000"/>
                  </a:schemeClr>
                </a:solidFill>
                <a:latin typeface="Brandon Grotesque Regular" panose="020B0503020203060202" pitchFamily="34" charset="0"/>
              </a:rPr>
              <a:t> </a:t>
            </a:r>
          </a:p>
          <a:p>
            <a:pPr algn="just"/>
            <a:r>
              <a:rPr lang="fr-FR" i="1" dirty="0">
                <a:solidFill>
                  <a:schemeClr val="accent1">
                    <a:lumMod val="50000"/>
                  </a:schemeClr>
                </a:solidFill>
                <a:latin typeface="Brandon Grotesque Regular" panose="020B0503020203060202" pitchFamily="34" charset="0"/>
              </a:rPr>
              <a:t>On commence à sentir l'excitation de ces 2 matchs à Valence. On est conscient que ce sont sans doute les deux matchs les plus importants de notre carrière pour le moment. </a:t>
            </a:r>
          </a:p>
          <a:p>
            <a:pPr algn="just"/>
            <a:r>
              <a:rPr lang="fr-FR" i="1" dirty="0">
                <a:solidFill>
                  <a:schemeClr val="accent1">
                    <a:lumMod val="50000"/>
                  </a:schemeClr>
                </a:solidFill>
                <a:latin typeface="Brandon Grotesque Regular" panose="020B0503020203060202" pitchFamily="34" charset="0"/>
              </a:rPr>
              <a:t>J'ai l'impression que cela ne nous inhibe pas du tout mais, au contraire, cela nous donne la force pour travailler encore plus."</a:t>
            </a:r>
          </a:p>
          <a:p>
            <a:endParaRPr kumimoji="0" lang="fr-FR" sz="1800" b="0" i="0" u="none" strike="noStrike" cap="none" spc="0" normalizeH="0" baseline="0" dirty="0" smtClean="0">
              <a:ln>
                <a:noFill/>
              </a:ln>
              <a:solidFill>
                <a:srgbClr val="000000"/>
              </a:solidFill>
              <a:effectLst/>
              <a:uFillTx/>
              <a:latin typeface="+mj-lt"/>
              <a:ea typeface="+mj-ea"/>
              <a:cs typeface="+mj-cs"/>
              <a:sym typeface="Calibri"/>
            </a:endParaRPr>
          </a:p>
          <a:p>
            <a:endParaRPr kumimoji="0" lang="fr-FR" sz="1800" b="0" i="0" u="none" strike="noStrike" cap="none" spc="0" normalizeH="0" baseline="0" dirty="0">
              <a:ln>
                <a:noFill/>
              </a:ln>
              <a:solidFill>
                <a:srgbClr val="000000"/>
              </a:solidFill>
              <a:effectLst/>
              <a:uFillTx/>
              <a:latin typeface="+mj-lt"/>
              <a:ea typeface="+mj-ea"/>
              <a:cs typeface="+mj-cs"/>
              <a:sym typeface="Calibri"/>
            </a:endParaRPr>
          </a:p>
        </p:txBody>
      </p:sp>
      <p:pic>
        <p:nvPicPr>
          <p:cNvPr id="3" name="Imag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338" y="2291912"/>
            <a:ext cx="2325189" cy="2706520"/>
          </a:xfrm>
          <a:prstGeom prst="rect">
            <a:avLst/>
          </a:prstGeom>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Obraz 12" descr="Obraz 12"/>
          <p:cNvPicPr>
            <a:picLocks noChangeAspect="1"/>
          </p:cNvPicPr>
          <p:nvPr/>
        </p:nvPicPr>
        <p:blipFill>
          <a:blip r:embed="rId3">
            <a:extLst/>
          </a:blip>
          <a:stretch>
            <a:fillRect/>
          </a:stretch>
        </p:blipFill>
        <p:spPr>
          <a:xfrm>
            <a:off x="0" y="-15615"/>
            <a:ext cx="12192000" cy="6858000"/>
          </a:xfrm>
          <a:prstGeom prst="rect">
            <a:avLst/>
          </a:prstGeom>
          <a:ln w="12700">
            <a:miter lim="400000"/>
          </a:ln>
        </p:spPr>
      </p:pic>
      <p:sp>
        <p:nvSpPr>
          <p:cNvPr id="299" name="Tytuł 1"/>
          <p:cNvSpPr txBox="1"/>
          <p:nvPr/>
        </p:nvSpPr>
        <p:spPr>
          <a:xfrm>
            <a:off x="1235540" y="294646"/>
            <a:ext cx="8659046"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200" b="1">
                <a:solidFill>
                  <a:srgbClr val="FF0000"/>
                </a:solidFill>
                <a:latin typeface="+mn-lt"/>
                <a:ea typeface="+mn-ea"/>
                <a:cs typeface="+mn-cs"/>
                <a:sym typeface="Helvetica"/>
              </a:defRPr>
            </a:lvl1pPr>
          </a:lstStyle>
          <a:p>
            <a:r>
              <a:rPr dirty="0">
                <a:latin typeface="Brandon Grotesque Bold" panose="020B0803020203060202" pitchFamily="34" charset="0"/>
              </a:rPr>
              <a:t>Ranking </a:t>
            </a:r>
            <a:r>
              <a:rPr dirty="0" err="1">
                <a:latin typeface="Brandon Grotesque Bold" panose="020B0803020203060202" pitchFamily="34" charset="0"/>
              </a:rPr>
              <a:t>mondial</a:t>
            </a:r>
            <a:r>
              <a:rPr dirty="0">
                <a:latin typeface="Brandon Grotesque Bold" panose="020B0803020203060202" pitchFamily="34" charset="0"/>
              </a:rPr>
              <a:t> </a:t>
            </a:r>
            <a:r>
              <a:rPr dirty="0" smtClean="0">
                <a:latin typeface="Brandon Grotesque Bold" panose="020B0803020203060202" pitchFamily="34" charset="0"/>
              </a:rPr>
              <a:t>201</a:t>
            </a:r>
            <a:r>
              <a:rPr lang="fr-FR" dirty="0" smtClean="0">
                <a:latin typeface="Brandon Grotesque Bold" panose="020B0803020203060202" pitchFamily="34" charset="0"/>
              </a:rPr>
              <a:t>9</a:t>
            </a:r>
            <a:endParaRPr dirty="0">
              <a:latin typeface="Brandon Grotesque Bold" panose="020B0803020203060202" pitchFamily="34" charset="0"/>
            </a:endParaRPr>
          </a:p>
        </p:txBody>
      </p:sp>
      <p:sp>
        <p:nvSpPr>
          <p:cNvPr id="300" name="Podtytuł 2"/>
          <p:cNvSpPr txBox="1"/>
          <p:nvPr/>
        </p:nvSpPr>
        <p:spPr>
          <a:xfrm>
            <a:off x="2308749" y="1708149"/>
            <a:ext cx="2198980" cy="36471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50000"/>
              </a:lnSpc>
              <a:spcBef>
                <a:spcPts val="1000"/>
              </a:spcBef>
              <a:defRPr sz="1400" b="1">
                <a:solidFill>
                  <a:srgbClr val="203864"/>
                </a:solidFill>
                <a:latin typeface="+mn-lt"/>
                <a:ea typeface="+mn-ea"/>
                <a:cs typeface="+mn-cs"/>
                <a:sym typeface="Helvetica"/>
              </a:defRPr>
            </a:pPr>
            <a:r>
              <a:rPr dirty="0" smtClean="0">
                <a:latin typeface="Brandon Grotesque Medium" panose="020B0603020203060202" pitchFamily="34" charset="0"/>
              </a:rPr>
              <a:t>1. </a:t>
            </a:r>
            <a:r>
              <a:rPr lang="fr-FR" dirty="0" smtClean="0">
                <a:latin typeface="Brandon Grotesque Medium" panose="020B0603020203060202" pitchFamily="34" charset="0"/>
              </a:rPr>
              <a:t>Australie</a:t>
            </a:r>
            <a:r>
              <a:rPr dirty="0" smtClean="0">
                <a:latin typeface="Brandon Grotesque Medium" panose="020B0603020203060202" pitchFamily="34" charset="0"/>
              </a:rPr>
              <a:t/>
            </a:r>
            <a:br>
              <a:rPr dirty="0" smtClean="0">
                <a:latin typeface="Brandon Grotesque Medium" panose="020B0603020203060202" pitchFamily="34" charset="0"/>
              </a:rPr>
            </a:br>
            <a:r>
              <a:rPr lang="fr-FR" dirty="0" smtClean="0">
                <a:latin typeface="Brandon Grotesque Medium" panose="020B0603020203060202" pitchFamily="34" charset="0"/>
              </a:rPr>
              <a:t>2</a:t>
            </a:r>
            <a:r>
              <a:rPr dirty="0" smtClean="0">
                <a:latin typeface="Brandon Grotesque Medium" panose="020B0603020203060202" pitchFamily="34" charset="0"/>
              </a:rPr>
              <a:t>. </a:t>
            </a:r>
            <a:r>
              <a:rPr lang="fr-FR" dirty="0" smtClean="0">
                <a:latin typeface="Brandon Grotesque Medium" panose="020B0603020203060202" pitchFamily="34" charset="0"/>
              </a:rPr>
              <a:t>Belgique</a:t>
            </a:r>
            <a:r>
              <a:rPr dirty="0" smtClean="0">
                <a:latin typeface="Brandon Grotesque Medium" panose="020B0603020203060202" pitchFamily="34" charset="0"/>
              </a:rPr>
              <a:t/>
            </a:r>
            <a:br>
              <a:rPr dirty="0" smtClean="0">
                <a:latin typeface="Brandon Grotesque Medium" panose="020B0603020203060202" pitchFamily="34" charset="0"/>
              </a:rPr>
            </a:br>
            <a:r>
              <a:rPr dirty="0" smtClean="0">
                <a:latin typeface="Brandon Grotesque Medium" panose="020B0603020203060202" pitchFamily="34" charset="0"/>
              </a:rPr>
              <a:t>3. </a:t>
            </a:r>
            <a:r>
              <a:rPr lang="fr-FR" dirty="0" smtClean="0">
                <a:latin typeface="Brandon Grotesque Medium" panose="020B0603020203060202" pitchFamily="34" charset="0"/>
              </a:rPr>
              <a:t>Pays-Bas</a:t>
            </a:r>
            <a:r>
              <a:rPr dirty="0" smtClean="0">
                <a:latin typeface="Brandon Grotesque Medium" panose="020B0603020203060202" pitchFamily="34" charset="0"/>
              </a:rPr>
              <a:t/>
            </a:r>
            <a:br>
              <a:rPr dirty="0" smtClean="0">
                <a:latin typeface="Brandon Grotesque Medium" panose="020B0603020203060202" pitchFamily="34" charset="0"/>
              </a:rPr>
            </a:br>
            <a:r>
              <a:rPr dirty="0" smtClean="0">
                <a:latin typeface="Brandon Grotesque Medium" panose="020B0603020203060202" pitchFamily="34" charset="0"/>
              </a:rPr>
              <a:t>4. </a:t>
            </a:r>
            <a:r>
              <a:rPr lang="fr-FR" dirty="0" smtClean="0">
                <a:latin typeface="Brandon Grotesque Medium" panose="020B0603020203060202" pitchFamily="34" charset="0"/>
              </a:rPr>
              <a:t>Argentine</a:t>
            </a:r>
            <a:r>
              <a:rPr dirty="0" smtClean="0">
                <a:latin typeface="Brandon Grotesque Medium" panose="020B0603020203060202" pitchFamily="34" charset="0"/>
              </a:rPr>
              <a:t> </a:t>
            </a:r>
            <a:br>
              <a:rPr dirty="0" smtClean="0">
                <a:latin typeface="Brandon Grotesque Medium" panose="020B0603020203060202" pitchFamily="34" charset="0"/>
              </a:rPr>
            </a:br>
            <a:r>
              <a:rPr dirty="0" smtClean="0">
                <a:latin typeface="Brandon Grotesque Medium" panose="020B0603020203060202" pitchFamily="34" charset="0"/>
              </a:rPr>
              <a:t>5. </a:t>
            </a:r>
            <a:r>
              <a:rPr dirty="0" err="1" smtClean="0">
                <a:latin typeface="Brandon Grotesque Medium" panose="020B0603020203060202" pitchFamily="34" charset="0"/>
              </a:rPr>
              <a:t>Inde</a:t>
            </a:r>
            <a:r>
              <a:rPr dirty="0" smtClean="0">
                <a:latin typeface="Brandon Grotesque Medium" panose="020B0603020203060202" pitchFamily="34" charset="0"/>
              </a:rPr>
              <a:t/>
            </a:r>
            <a:br>
              <a:rPr dirty="0" smtClean="0">
                <a:latin typeface="Brandon Grotesque Medium" panose="020B0603020203060202" pitchFamily="34" charset="0"/>
              </a:rPr>
            </a:br>
            <a:r>
              <a:rPr dirty="0" smtClean="0">
                <a:latin typeface="Brandon Grotesque Medium" panose="020B0603020203060202" pitchFamily="34" charset="0"/>
              </a:rPr>
              <a:t>6. </a:t>
            </a:r>
            <a:r>
              <a:rPr dirty="0" err="1" smtClean="0">
                <a:latin typeface="Brandon Grotesque Medium" panose="020B0603020203060202" pitchFamily="34" charset="0"/>
              </a:rPr>
              <a:t>Allemagne</a:t>
            </a:r>
            <a:r>
              <a:rPr dirty="0" smtClean="0">
                <a:latin typeface="Brandon Grotesque Medium" panose="020B0603020203060202" pitchFamily="34" charset="0"/>
              </a:rPr>
              <a:t/>
            </a:r>
            <a:br>
              <a:rPr dirty="0" smtClean="0">
                <a:latin typeface="Brandon Grotesque Medium" panose="020B0603020203060202" pitchFamily="34" charset="0"/>
              </a:rPr>
            </a:br>
            <a:r>
              <a:rPr dirty="0" smtClean="0">
                <a:latin typeface="Brandon Grotesque Medium" panose="020B0603020203060202" pitchFamily="34" charset="0"/>
              </a:rPr>
              <a:t>7. </a:t>
            </a:r>
            <a:r>
              <a:rPr dirty="0" err="1" smtClean="0">
                <a:latin typeface="Brandon Grotesque Medium" panose="020B0603020203060202" pitchFamily="34" charset="0"/>
              </a:rPr>
              <a:t>Angleterre</a:t>
            </a:r>
            <a:r>
              <a:rPr dirty="0" smtClean="0">
                <a:latin typeface="Brandon Grotesque Medium" panose="020B0603020203060202" pitchFamily="34" charset="0"/>
              </a:rPr>
              <a:t/>
            </a:r>
            <a:br>
              <a:rPr dirty="0" smtClean="0">
                <a:latin typeface="Brandon Grotesque Medium" panose="020B0603020203060202" pitchFamily="34" charset="0"/>
              </a:rPr>
            </a:br>
            <a:r>
              <a:rPr dirty="0" smtClean="0">
                <a:latin typeface="Brandon Grotesque Medium" panose="020B0603020203060202" pitchFamily="34" charset="0"/>
              </a:rPr>
              <a:t>8. </a:t>
            </a:r>
            <a:r>
              <a:rPr lang="fr-FR" dirty="0" smtClean="0">
                <a:latin typeface="Brandon Grotesque Medium" panose="020B0603020203060202" pitchFamily="34" charset="0"/>
              </a:rPr>
              <a:t>Espagne</a:t>
            </a:r>
            <a:r>
              <a:rPr dirty="0" smtClean="0">
                <a:latin typeface="Brandon Grotesque Medium" panose="020B0603020203060202" pitchFamily="34" charset="0"/>
              </a:rPr>
              <a:t/>
            </a:r>
            <a:br>
              <a:rPr dirty="0" smtClean="0">
                <a:latin typeface="Brandon Grotesque Medium" panose="020B0603020203060202" pitchFamily="34" charset="0"/>
              </a:rPr>
            </a:br>
            <a:r>
              <a:rPr dirty="0" smtClean="0">
                <a:latin typeface="Brandon Grotesque Medium" panose="020B0603020203060202" pitchFamily="34" charset="0"/>
              </a:rPr>
              <a:t>9. </a:t>
            </a:r>
            <a:r>
              <a:rPr lang="fr-FR" dirty="0" smtClean="0">
                <a:latin typeface="Brandon Grotesque Medium" panose="020B0603020203060202" pitchFamily="34" charset="0"/>
              </a:rPr>
              <a:t>Nouvelle-Zélande</a:t>
            </a:r>
            <a:r>
              <a:rPr dirty="0" smtClean="0">
                <a:latin typeface="Brandon Grotesque Medium" panose="020B0603020203060202" pitchFamily="34" charset="0"/>
              </a:rPr>
              <a:t/>
            </a:r>
            <a:br>
              <a:rPr dirty="0" smtClean="0">
                <a:latin typeface="Brandon Grotesque Medium" panose="020B0603020203060202" pitchFamily="34" charset="0"/>
              </a:rPr>
            </a:br>
            <a:r>
              <a:rPr dirty="0" smtClean="0">
                <a:latin typeface="Brandon Grotesque Medium" panose="020B0603020203060202" pitchFamily="34" charset="0"/>
              </a:rPr>
              <a:t>10. </a:t>
            </a:r>
            <a:r>
              <a:rPr lang="fr-FR" dirty="0" smtClean="0">
                <a:latin typeface="Brandon Grotesque Medium" panose="020B0603020203060202" pitchFamily="34" charset="0"/>
              </a:rPr>
              <a:t>Canada</a:t>
            </a:r>
            <a:r>
              <a:rPr dirty="0" smtClean="0"/>
              <a:t/>
            </a:r>
            <a:br>
              <a:rPr dirty="0" smtClean="0"/>
            </a:br>
            <a:endParaRPr dirty="0"/>
          </a:p>
        </p:txBody>
      </p:sp>
      <p:sp>
        <p:nvSpPr>
          <p:cNvPr id="301" name="Podtytuł 2"/>
          <p:cNvSpPr txBox="1"/>
          <p:nvPr/>
        </p:nvSpPr>
        <p:spPr>
          <a:xfrm>
            <a:off x="5106183" y="1762759"/>
            <a:ext cx="6283712" cy="33239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nSpc>
                <a:spcPct val="150000"/>
              </a:lnSpc>
              <a:spcBef>
                <a:spcPts val="1000"/>
              </a:spcBef>
              <a:defRPr sz="1400" b="1">
                <a:solidFill>
                  <a:srgbClr val="203864"/>
                </a:solidFill>
                <a:latin typeface="+mn-lt"/>
                <a:ea typeface="+mn-ea"/>
                <a:cs typeface="+mn-cs"/>
                <a:sym typeface="Helvetica"/>
              </a:defRPr>
            </a:pPr>
            <a:r>
              <a:rPr dirty="0">
                <a:latin typeface="Brandon Grotesque Medium" panose="020B0603020203060202" pitchFamily="34" charset="0"/>
              </a:rPr>
              <a:t>11. </a:t>
            </a:r>
            <a:r>
              <a:rPr lang="fr-FR" dirty="0" smtClean="0">
                <a:latin typeface="Brandon Grotesque Medium" panose="020B0603020203060202" pitchFamily="34" charset="0"/>
              </a:rPr>
              <a:t>Malaisie</a:t>
            </a:r>
            <a:r>
              <a:rPr dirty="0">
                <a:latin typeface="Brandon Grotesque Medium" panose="020B0603020203060202" pitchFamily="34" charset="0"/>
              </a:rPr>
              <a:t/>
            </a:r>
            <a:br>
              <a:rPr dirty="0">
                <a:latin typeface="Brandon Grotesque Medium" panose="020B0603020203060202" pitchFamily="34" charset="0"/>
              </a:rPr>
            </a:br>
            <a:r>
              <a:rPr dirty="0">
                <a:solidFill>
                  <a:srgbClr val="FF0000"/>
                </a:solidFill>
                <a:latin typeface="Brandon Grotesque Medium" panose="020B0603020203060202" pitchFamily="34" charset="0"/>
              </a:rPr>
              <a:t>12. </a:t>
            </a:r>
            <a:r>
              <a:rPr lang="fr-FR" dirty="0" smtClean="0">
                <a:solidFill>
                  <a:srgbClr val="FF0000"/>
                </a:solidFill>
                <a:latin typeface="Brandon Grotesque Medium" panose="020B0603020203060202" pitchFamily="34" charset="0"/>
              </a:rPr>
              <a:t>France (Gain de 8 places depuis la Coupe du Monde fin 2018)</a:t>
            </a:r>
            <a:r>
              <a:rPr dirty="0">
                <a:latin typeface="Brandon Grotesque Medium" panose="020B0603020203060202" pitchFamily="34" charset="0"/>
              </a:rPr>
              <a:t/>
            </a:r>
            <a:br>
              <a:rPr dirty="0">
                <a:latin typeface="Brandon Grotesque Medium" panose="020B0603020203060202" pitchFamily="34" charset="0"/>
              </a:rPr>
            </a:br>
            <a:r>
              <a:rPr dirty="0">
                <a:latin typeface="Brandon Grotesque Medium" panose="020B0603020203060202" pitchFamily="34" charset="0"/>
              </a:rPr>
              <a:t>13. </a:t>
            </a:r>
            <a:r>
              <a:rPr lang="fr-FR" dirty="0" smtClean="0">
                <a:latin typeface="Brandon Grotesque Medium" panose="020B0603020203060202" pitchFamily="34" charset="0"/>
              </a:rPr>
              <a:t>Irlande</a:t>
            </a:r>
            <a:r>
              <a:rPr dirty="0">
                <a:latin typeface="Brandon Grotesque Medium" panose="020B0603020203060202" pitchFamily="34" charset="0"/>
              </a:rPr>
              <a:t/>
            </a:r>
            <a:br>
              <a:rPr dirty="0">
                <a:latin typeface="Brandon Grotesque Medium" panose="020B0603020203060202" pitchFamily="34" charset="0"/>
              </a:rPr>
            </a:br>
            <a:r>
              <a:rPr dirty="0">
                <a:latin typeface="Brandon Grotesque Medium" panose="020B0603020203060202" pitchFamily="34" charset="0"/>
              </a:rPr>
              <a:t>14. </a:t>
            </a:r>
            <a:r>
              <a:rPr lang="fr-FR" dirty="0" smtClean="0">
                <a:latin typeface="Brandon Grotesque Medium" panose="020B0603020203060202" pitchFamily="34" charset="0"/>
              </a:rPr>
              <a:t>Afrique du Sud</a:t>
            </a:r>
            <a:r>
              <a:rPr dirty="0">
                <a:latin typeface="Brandon Grotesque Medium" panose="020B0603020203060202" pitchFamily="34" charset="0"/>
              </a:rPr>
              <a:t/>
            </a:r>
            <a:br>
              <a:rPr dirty="0">
                <a:latin typeface="Brandon Grotesque Medium" panose="020B0603020203060202" pitchFamily="34" charset="0"/>
              </a:rPr>
            </a:br>
            <a:r>
              <a:rPr dirty="0">
                <a:solidFill>
                  <a:srgbClr val="002060"/>
                </a:solidFill>
                <a:latin typeface="Brandon Grotesque Medium" panose="020B0603020203060202" pitchFamily="34" charset="0"/>
              </a:rPr>
              <a:t>15. </a:t>
            </a:r>
            <a:r>
              <a:rPr lang="fr-FR" dirty="0" smtClean="0">
                <a:solidFill>
                  <a:srgbClr val="002060"/>
                </a:solidFill>
                <a:latin typeface="Brandon Grotesque Medium" panose="020B0603020203060202" pitchFamily="34" charset="0"/>
              </a:rPr>
              <a:t>Japon</a:t>
            </a:r>
            <a:r>
              <a:rPr dirty="0">
                <a:latin typeface="Brandon Grotesque Medium" panose="020B0603020203060202" pitchFamily="34" charset="0"/>
              </a:rPr>
              <a:t/>
            </a:r>
            <a:br>
              <a:rPr dirty="0">
                <a:latin typeface="Brandon Grotesque Medium" panose="020B0603020203060202" pitchFamily="34" charset="0"/>
              </a:rPr>
            </a:br>
            <a:r>
              <a:rPr dirty="0">
                <a:latin typeface="Brandon Grotesque Medium" panose="020B0603020203060202" pitchFamily="34" charset="0"/>
              </a:rPr>
              <a:t>16. </a:t>
            </a:r>
            <a:r>
              <a:rPr lang="fr-FR" dirty="0" smtClean="0">
                <a:latin typeface="Brandon Grotesque Medium" panose="020B0603020203060202" pitchFamily="34" charset="0"/>
              </a:rPr>
              <a:t>Corée</a:t>
            </a:r>
            <a:r>
              <a:rPr dirty="0">
                <a:latin typeface="Brandon Grotesque Medium" panose="020B0603020203060202" pitchFamily="34" charset="0"/>
              </a:rPr>
              <a:t/>
            </a:r>
            <a:br>
              <a:rPr dirty="0">
                <a:latin typeface="Brandon Grotesque Medium" panose="020B0603020203060202" pitchFamily="34" charset="0"/>
              </a:rPr>
            </a:br>
            <a:r>
              <a:rPr dirty="0">
                <a:latin typeface="Brandon Grotesque Medium" panose="020B0603020203060202" pitchFamily="34" charset="0"/>
              </a:rPr>
              <a:t>17. </a:t>
            </a:r>
            <a:r>
              <a:rPr lang="fr-FR" dirty="0" smtClean="0">
                <a:latin typeface="Brandon Grotesque Medium" panose="020B0603020203060202" pitchFamily="34" charset="0"/>
              </a:rPr>
              <a:t>Pakistan</a:t>
            </a:r>
            <a:r>
              <a:rPr dirty="0">
                <a:latin typeface="Brandon Grotesque Medium" panose="020B0603020203060202" pitchFamily="34" charset="0"/>
              </a:rPr>
              <a:t/>
            </a:r>
            <a:br>
              <a:rPr dirty="0">
                <a:latin typeface="Brandon Grotesque Medium" panose="020B0603020203060202" pitchFamily="34" charset="0"/>
              </a:rPr>
            </a:br>
            <a:r>
              <a:rPr dirty="0">
                <a:latin typeface="Brandon Grotesque Medium" panose="020B0603020203060202" pitchFamily="34" charset="0"/>
              </a:rPr>
              <a:t>18. </a:t>
            </a:r>
            <a:r>
              <a:rPr lang="fr-FR" dirty="0" smtClean="0">
                <a:latin typeface="Brandon Grotesque Medium" panose="020B0603020203060202" pitchFamily="34" charset="0"/>
              </a:rPr>
              <a:t>Pays de Galles</a:t>
            </a:r>
            <a:r>
              <a:rPr dirty="0">
                <a:latin typeface="Brandon Grotesque Medium" panose="020B0603020203060202" pitchFamily="34" charset="0"/>
              </a:rPr>
              <a:t/>
            </a:r>
            <a:br>
              <a:rPr dirty="0">
                <a:latin typeface="Brandon Grotesque Medium" panose="020B0603020203060202" pitchFamily="34" charset="0"/>
              </a:rPr>
            </a:br>
            <a:r>
              <a:rPr dirty="0">
                <a:latin typeface="Brandon Grotesque Medium" panose="020B0603020203060202" pitchFamily="34" charset="0"/>
              </a:rPr>
              <a:t>19. </a:t>
            </a:r>
            <a:r>
              <a:rPr lang="fr-FR" dirty="0" smtClean="0">
                <a:latin typeface="Brandon Grotesque Medium" panose="020B0603020203060202" pitchFamily="34" charset="0"/>
              </a:rPr>
              <a:t>Ecosse</a:t>
            </a:r>
            <a:r>
              <a:rPr dirty="0">
                <a:latin typeface="Brandon Grotesque Medium" panose="020B0603020203060202" pitchFamily="34" charset="0"/>
              </a:rPr>
              <a:t/>
            </a:r>
            <a:br>
              <a:rPr dirty="0">
                <a:latin typeface="Brandon Grotesque Medium" panose="020B0603020203060202" pitchFamily="34" charset="0"/>
              </a:rPr>
            </a:br>
            <a:r>
              <a:rPr dirty="0">
                <a:solidFill>
                  <a:schemeClr val="accent1">
                    <a:lumMod val="50000"/>
                  </a:schemeClr>
                </a:solidFill>
                <a:latin typeface="Brandon Grotesque Medium" panose="020B0603020203060202" pitchFamily="34" charset="0"/>
              </a:rPr>
              <a:t>20. </a:t>
            </a:r>
            <a:r>
              <a:rPr lang="fr-FR" dirty="0" smtClean="0">
                <a:solidFill>
                  <a:schemeClr val="accent1">
                    <a:lumMod val="50000"/>
                  </a:schemeClr>
                </a:solidFill>
                <a:latin typeface="Brandon Grotesque Medium" panose="020B0603020203060202" pitchFamily="34" charset="0"/>
              </a:rPr>
              <a:t>Autriche</a:t>
            </a:r>
            <a:endParaRPr dirty="0">
              <a:solidFill>
                <a:schemeClr val="accent1">
                  <a:lumMod val="50000"/>
                </a:schemeClr>
              </a:solidFill>
              <a:latin typeface="Brandon Grotesque Medium" panose="020B0603020203060202" pitchFamily="34" charset="0"/>
            </a:endParaRPr>
          </a:p>
        </p:txBody>
      </p:sp>
      <p:pic>
        <p:nvPicPr>
          <p:cNvPr id="302" name="pakistan-flag-round-icon-128.png" descr="pakistan-flag-round-icon-128.png"/>
          <p:cNvPicPr>
            <a:picLocks noChangeAspect="1"/>
          </p:cNvPicPr>
          <p:nvPr/>
        </p:nvPicPr>
        <p:blipFill>
          <a:blip r:embed="rId4">
            <a:extLst/>
          </a:blip>
          <a:stretch>
            <a:fillRect/>
          </a:stretch>
        </p:blipFill>
        <p:spPr>
          <a:xfrm>
            <a:off x="4824354" y="3813110"/>
            <a:ext cx="226328" cy="226327"/>
          </a:xfrm>
          <a:prstGeom prst="rect">
            <a:avLst/>
          </a:prstGeom>
          <a:ln w="12700">
            <a:miter lim="400000"/>
          </a:ln>
        </p:spPr>
      </p:pic>
      <p:pic>
        <p:nvPicPr>
          <p:cNvPr id="303" name="netherlands-flag-round.pdf" descr="netherlands-flag-round.pdf"/>
          <p:cNvPicPr>
            <a:picLocks noChangeAspect="1"/>
          </p:cNvPicPr>
          <p:nvPr/>
        </p:nvPicPr>
        <p:blipFill>
          <a:blip r:embed="rId5">
            <a:extLst/>
          </a:blip>
          <a:stretch>
            <a:fillRect/>
          </a:stretch>
        </p:blipFill>
        <p:spPr>
          <a:xfrm>
            <a:off x="2017141" y="2533221"/>
            <a:ext cx="217143" cy="217143"/>
          </a:xfrm>
          <a:prstGeom prst="rect">
            <a:avLst/>
          </a:prstGeom>
          <a:ln w="12700">
            <a:miter lim="400000"/>
          </a:ln>
        </p:spPr>
      </p:pic>
      <p:pic>
        <p:nvPicPr>
          <p:cNvPr id="304" name="australia-flag-round.pdf" descr="australia-flag-round.pdf"/>
          <p:cNvPicPr>
            <a:picLocks noChangeAspect="1"/>
          </p:cNvPicPr>
          <p:nvPr/>
        </p:nvPicPr>
        <p:blipFill>
          <a:blip r:embed="rId6">
            <a:extLst/>
          </a:blip>
          <a:stretch>
            <a:fillRect/>
          </a:stretch>
        </p:blipFill>
        <p:spPr>
          <a:xfrm>
            <a:off x="2017141" y="1854095"/>
            <a:ext cx="217143" cy="217143"/>
          </a:xfrm>
          <a:prstGeom prst="rect">
            <a:avLst/>
          </a:prstGeom>
          <a:ln w="12700">
            <a:miter lim="400000"/>
          </a:ln>
        </p:spPr>
      </p:pic>
      <p:pic>
        <p:nvPicPr>
          <p:cNvPr id="305" name="germany-flag-round.pdf" descr="germany-flag-round.pdf"/>
          <p:cNvPicPr>
            <a:picLocks noChangeAspect="1"/>
          </p:cNvPicPr>
          <p:nvPr/>
        </p:nvPicPr>
        <p:blipFill>
          <a:blip r:embed="rId7">
            <a:extLst/>
          </a:blip>
          <a:stretch>
            <a:fillRect/>
          </a:stretch>
        </p:blipFill>
        <p:spPr>
          <a:xfrm>
            <a:off x="2024243" y="3406727"/>
            <a:ext cx="226327" cy="226328"/>
          </a:xfrm>
          <a:prstGeom prst="rect">
            <a:avLst/>
          </a:prstGeom>
          <a:ln w="12700">
            <a:miter lim="400000"/>
          </a:ln>
        </p:spPr>
      </p:pic>
      <p:pic>
        <p:nvPicPr>
          <p:cNvPr id="306" name="india-flag-round.pdf" descr="india-flag-round.pdf"/>
          <p:cNvPicPr>
            <a:picLocks noChangeAspect="1"/>
          </p:cNvPicPr>
          <p:nvPr/>
        </p:nvPicPr>
        <p:blipFill>
          <a:blip r:embed="rId8">
            <a:extLst/>
          </a:blip>
          <a:stretch>
            <a:fillRect/>
          </a:stretch>
        </p:blipFill>
        <p:spPr>
          <a:xfrm>
            <a:off x="2021939" y="3108447"/>
            <a:ext cx="217143" cy="217143"/>
          </a:xfrm>
          <a:prstGeom prst="rect">
            <a:avLst/>
          </a:prstGeom>
          <a:ln w="12700">
            <a:miter lim="400000"/>
          </a:ln>
        </p:spPr>
      </p:pic>
      <p:pic>
        <p:nvPicPr>
          <p:cNvPr id="307" name="new-zealand-flag-round (1).pdf" descr="new-zealand-flag-round (1).pdf"/>
          <p:cNvPicPr>
            <a:picLocks noChangeAspect="1"/>
          </p:cNvPicPr>
          <p:nvPr/>
        </p:nvPicPr>
        <p:blipFill>
          <a:blip r:embed="rId9">
            <a:extLst/>
          </a:blip>
          <a:stretch>
            <a:fillRect/>
          </a:stretch>
        </p:blipFill>
        <p:spPr>
          <a:xfrm>
            <a:off x="2036425" y="4425124"/>
            <a:ext cx="217143" cy="217143"/>
          </a:xfrm>
          <a:prstGeom prst="rect">
            <a:avLst/>
          </a:prstGeom>
          <a:ln w="12700">
            <a:miter lim="400000"/>
          </a:ln>
        </p:spPr>
      </p:pic>
      <p:pic>
        <p:nvPicPr>
          <p:cNvPr id="308" name="argentina-flag-round.pdf" descr="argentina-flag-round.pdf"/>
          <p:cNvPicPr>
            <a:picLocks noChangeAspect="1"/>
          </p:cNvPicPr>
          <p:nvPr/>
        </p:nvPicPr>
        <p:blipFill>
          <a:blip r:embed="rId10">
            <a:extLst/>
          </a:blip>
          <a:stretch>
            <a:fillRect/>
          </a:stretch>
        </p:blipFill>
        <p:spPr>
          <a:xfrm>
            <a:off x="2017141" y="2824390"/>
            <a:ext cx="217143" cy="217142"/>
          </a:xfrm>
          <a:prstGeom prst="rect">
            <a:avLst/>
          </a:prstGeom>
          <a:ln w="12700">
            <a:miter lim="400000"/>
          </a:ln>
        </p:spPr>
      </p:pic>
      <p:pic>
        <p:nvPicPr>
          <p:cNvPr id="309" name="spain-flag-round.pdf" descr="spain-flag-round.pdf"/>
          <p:cNvPicPr>
            <a:picLocks noChangeAspect="1"/>
          </p:cNvPicPr>
          <p:nvPr/>
        </p:nvPicPr>
        <p:blipFill>
          <a:blip r:embed="rId11">
            <a:extLst/>
          </a:blip>
          <a:stretch>
            <a:fillRect/>
          </a:stretch>
        </p:blipFill>
        <p:spPr>
          <a:xfrm>
            <a:off x="2037941" y="4080916"/>
            <a:ext cx="217143" cy="217142"/>
          </a:xfrm>
          <a:prstGeom prst="rect">
            <a:avLst/>
          </a:prstGeom>
          <a:ln w="12700">
            <a:miter lim="400000"/>
          </a:ln>
        </p:spPr>
      </p:pic>
      <p:pic>
        <p:nvPicPr>
          <p:cNvPr id="310" name="france-flag-round.pdf" descr="france-flag-round.pdf"/>
          <p:cNvPicPr>
            <a:picLocks noChangeAspect="1"/>
          </p:cNvPicPr>
          <p:nvPr/>
        </p:nvPicPr>
        <p:blipFill>
          <a:blip r:embed="rId12">
            <a:extLst/>
          </a:blip>
          <a:stretch>
            <a:fillRect/>
          </a:stretch>
        </p:blipFill>
        <p:spPr>
          <a:xfrm>
            <a:off x="4835865" y="2219628"/>
            <a:ext cx="217143" cy="217143"/>
          </a:xfrm>
          <a:prstGeom prst="rect">
            <a:avLst/>
          </a:prstGeom>
          <a:ln w="12700">
            <a:miter lim="400000"/>
          </a:ln>
        </p:spPr>
      </p:pic>
      <p:pic>
        <p:nvPicPr>
          <p:cNvPr id="312" name="united-kingdom-flag-round.pdf" descr="united-kingdom-flag-round.pdf"/>
          <p:cNvPicPr>
            <a:picLocks noChangeAspect="1"/>
          </p:cNvPicPr>
          <p:nvPr/>
        </p:nvPicPr>
        <p:blipFill>
          <a:blip r:embed="rId13">
            <a:extLst/>
          </a:blip>
          <a:stretch>
            <a:fillRect/>
          </a:stretch>
        </p:blipFill>
        <p:spPr>
          <a:xfrm>
            <a:off x="2037451" y="3743300"/>
            <a:ext cx="217143" cy="217143"/>
          </a:xfrm>
          <a:prstGeom prst="rect">
            <a:avLst/>
          </a:prstGeom>
          <a:ln w="12700">
            <a:miter lim="400000"/>
          </a:ln>
        </p:spPr>
      </p:pic>
      <p:pic>
        <p:nvPicPr>
          <p:cNvPr id="313" name="ireland-flag-round.pdf" descr="ireland-flag-round.pdf"/>
          <p:cNvPicPr>
            <a:picLocks noChangeAspect="1"/>
          </p:cNvPicPr>
          <p:nvPr/>
        </p:nvPicPr>
        <p:blipFill>
          <a:blip r:embed="rId14">
            <a:extLst/>
          </a:blip>
          <a:stretch>
            <a:fillRect/>
          </a:stretch>
        </p:blipFill>
        <p:spPr>
          <a:xfrm>
            <a:off x="4831273" y="2540192"/>
            <a:ext cx="217143" cy="217143"/>
          </a:xfrm>
          <a:prstGeom prst="rect">
            <a:avLst/>
          </a:prstGeom>
          <a:ln w="12700">
            <a:miter lim="400000"/>
          </a:ln>
        </p:spPr>
      </p:pic>
      <p:pic>
        <p:nvPicPr>
          <p:cNvPr id="314" name="south-africa-flag-round.pdf" descr="south-africa-flag-round.pdf"/>
          <p:cNvPicPr>
            <a:picLocks noChangeAspect="1"/>
          </p:cNvPicPr>
          <p:nvPr/>
        </p:nvPicPr>
        <p:blipFill>
          <a:blip r:embed="rId15">
            <a:extLst/>
          </a:blip>
          <a:stretch>
            <a:fillRect/>
          </a:stretch>
        </p:blipFill>
        <p:spPr>
          <a:xfrm>
            <a:off x="4834514" y="2863220"/>
            <a:ext cx="217143" cy="217143"/>
          </a:xfrm>
          <a:prstGeom prst="rect">
            <a:avLst/>
          </a:prstGeom>
          <a:ln w="12700">
            <a:miter lim="400000"/>
          </a:ln>
        </p:spPr>
      </p:pic>
      <p:pic>
        <p:nvPicPr>
          <p:cNvPr id="315" name="canada-flag-round.pdf" descr="canada-flag-round.pdf"/>
          <p:cNvPicPr>
            <a:picLocks noChangeAspect="1"/>
          </p:cNvPicPr>
          <p:nvPr/>
        </p:nvPicPr>
        <p:blipFill>
          <a:blip r:embed="rId16">
            <a:extLst/>
          </a:blip>
          <a:stretch>
            <a:fillRect/>
          </a:stretch>
        </p:blipFill>
        <p:spPr>
          <a:xfrm>
            <a:off x="2033427" y="4705992"/>
            <a:ext cx="217143" cy="217143"/>
          </a:xfrm>
          <a:prstGeom prst="rect">
            <a:avLst/>
          </a:prstGeom>
          <a:ln w="12700">
            <a:miter lim="400000"/>
          </a:ln>
        </p:spPr>
      </p:pic>
      <p:pic>
        <p:nvPicPr>
          <p:cNvPr id="316" name="belgium-flag-round.pdf" descr="belgium-flag-round.pdf"/>
          <p:cNvPicPr>
            <a:picLocks noChangeAspect="1"/>
          </p:cNvPicPr>
          <p:nvPr/>
        </p:nvPicPr>
        <p:blipFill>
          <a:blip r:embed="rId17">
            <a:extLst/>
          </a:blip>
          <a:stretch>
            <a:fillRect/>
          </a:stretch>
        </p:blipFill>
        <p:spPr>
          <a:xfrm>
            <a:off x="2019840" y="2184565"/>
            <a:ext cx="217143" cy="217142"/>
          </a:xfrm>
          <a:prstGeom prst="rect">
            <a:avLst/>
          </a:prstGeom>
          <a:ln w="12700">
            <a:miter lim="400000"/>
          </a:ln>
        </p:spPr>
      </p:pic>
      <p:pic>
        <p:nvPicPr>
          <p:cNvPr id="317" name="malaysia-flag-round-icon-256.png" descr="malaysia-flag-round-icon-256.png"/>
          <p:cNvPicPr>
            <a:picLocks noChangeAspect="1"/>
          </p:cNvPicPr>
          <p:nvPr/>
        </p:nvPicPr>
        <p:blipFill>
          <a:blip r:embed="rId18">
            <a:extLst/>
          </a:blip>
          <a:stretch>
            <a:fillRect/>
          </a:stretch>
        </p:blipFill>
        <p:spPr>
          <a:xfrm>
            <a:off x="4824354" y="1884142"/>
            <a:ext cx="226328" cy="226328"/>
          </a:xfrm>
          <a:prstGeom prst="rect">
            <a:avLst/>
          </a:prstGeom>
          <a:ln w="12700">
            <a:miter lim="400000"/>
          </a:ln>
        </p:spPr>
      </p:pic>
      <p:pic>
        <p:nvPicPr>
          <p:cNvPr id="319" name="austria-flag-round.pdf" descr="austria-flag-round.pdf"/>
          <p:cNvPicPr>
            <a:picLocks noChangeAspect="1"/>
          </p:cNvPicPr>
          <p:nvPr/>
        </p:nvPicPr>
        <p:blipFill>
          <a:blip r:embed="rId19">
            <a:extLst/>
          </a:blip>
          <a:stretch>
            <a:fillRect/>
          </a:stretch>
        </p:blipFill>
        <p:spPr>
          <a:xfrm>
            <a:off x="4852836" y="4739407"/>
            <a:ext cx="236488" cy="236488"/>
          </a:xfrm>
          <a:prstGeom prst="rect">
            <a:avLst/>
          </a:prstGeom>
          <a:ln w="12700">
            <a:miter lim="400000"/>
          </a:ln>
        </p:spPr>
      </p:pic>
      <p:pic>
        <p:nvPicPr>
          <p:cNvPr id="320" name="japan-flag-round.pdf" descr="japan-flag-round.pdf"/>
          <p:cNvPicPr>
            <a:picLocks noChangeAspect="1"/>
          </p:cNvPicPr>
          <p:nvPr/>
        </p:nvPicPr>
        <p:blipFill>
          <a:blip r:embed="rId20">
            <a:extLst/>
          </a:blip>
          <a:stretch>
            <a:fillRect/>
          </a:stretch>
        </p:blipFill>
        <p:spPr>
          <a:xfrm>
            <a:off x="4824354" y="3187057"/>
            <a:ext cx="226328" cy="226328"/>
          </a:xfrm>
          <a:prstGeom prst="rect">
            <a:avLst/>
          </a:prstGeom>
          <a:ln w="12700">
            <a:miter lim="400000"/>
          </a:ln>
        </p:spPr>
      </p:pic>
      <p:pic>
        <p:nvPicPr>
          <p:cNvPr id="321" name="south-korea-flag-round.pdf" descr="south-korea-flag-round.pdf"/>
          <p:cNvPicPr>
            <a:picLocks noChangeAspect="1"/>
          </p:cNvPicPr>
          <p:nvPr/>
        </p:nvPicPr>
        <p:blipFill>
          <a:blip r:embed="rId21">
            <a:extLst/>
          </a:blip>
          <a:stretch>
            <a:fillRect/>
          </a:stretch>
        </p:blipFill>
        <p:spPr>
          <a:xfrm>
            <a:off x="4812742" y="3445084"/>
            <a:ext cx="236488" cy="236488"/>
          </a:xfrm>
          <a:prstGeom prst="rect">
            <a:avLst/>
          </a:prstGeom>
          <a:ln w="12700">
            <a:miter lim="400000"/>
          </a:ln>
        </p:spPr>
      </p:pic>
      <p:pic>
        <p:nvPicPr>
          <p:cNvPr id="1028" name="Picture 4" descr="Image associée"/>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4831274" y="4101983"/>
            <a:ext cx="279612" cy="27961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associée"/>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4773292" y="4383742"/>
            <a:ext cx="373669" cy="37366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0589" y="0"/>
            <a:ext cx="16154873" cy="6858000"/>
          </a:xfrm>
          <a:prstGeom prst="rect">
            <a:avLst/>
          </a:prstGeom>
        </p:spPr>
      </p:pic>
      <p:pic>
        <p:nvPicPr>
          <p:cNvPr id="6" name="Obraz 2" descr="Obraz 2"/>
          <p:cNvPicPr>
            <a:picLocks noChangeAspect="1"/>
          </p:cNvPicPr>
          <p:nvPr/>
        </p:nvPicPr>
        <p:blipFill>
          <a:blip r:embed="rId4">
            <a:extLst/>
          </a:blip>
          <a:stretch>
            <a:fillRect/>
          </a:stretch>
        </p:blipFill>
        <p:spPr>
          <a:xfrm>
            <a:off x="6611" y="0"/>
            <a:ext cx="12192000" cy="6858000"/>
          </a:xfrm>
          <a:prstGeom prst="rect">
            <a:avLst/>
          </a:prstGeom>
          <a:ln w="12700">
            <a:miter lim="400000"/>
          </a:ln>
        </p:spPr>
      </p:pic>
      <p:sp>
        <p:nvSpPr>
          <p:cNvPr id="2" name="Rectangle à coins arrondis 1"/>
          <p:cNvSpPr/>
          <p:nvPr/>
        </p:nvSpPr>
        <p:spPr>
          <a:xfrm>
            <a:off x="5063074" y="5983941"/>
            <a:ext cx="5553636" cy="806823"/>
          </a:xfrm>
          <a:prstGeom prst="roundRect">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mj-lt"/>
              <a:ea typeface="+mj-ea"/>
              <a:cs typeface="+mj-cs"/>
              <a:sym typeface="Calibri"/>
            </a:endParaRPr>
          </a:p>
        </p:txBody>
      </p:sp>
      <p:sp>
        <p:nvSpPr>
          <p:cNvPr id="3" name="ZoneTexte 2"/>
          <p:cNvSpPr txBox="1"/>
          <p:nvPr/>
        </p:nvSpPr>
        <p:spPr>
          <a:xfrm>
            <a:off x="5103415" y="6094965"/>
            <a:ext cx="6554685"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smtClean="0">
                <a:ln>
                  <a:noFill/>
                </a:ln>
                <a:solidFill>
                  <a:srgbClr val="002060"/>
                </a:solidFill>
                <a:effectLst/>
                <a:uFillTx/>
                <a:latin typeface="Brandon Grotesque Bold" panose="020B0803020203060202" pitchFamily="34" charset="0"/>
                <a:sym typeface="Calibri"/>
              </a:rPr>
              <a:t>Présentation du Groupe</a:t>
            </a:r>
            <a:r>
              <a:rPr kumimoji="0" lang="fr-FR" sz="3200" b="1" i="0" u="none" strike="noStrike" cap="none" spc="0" normalizeH="0" dirty="0" smtClean="0">
                <a:ln>
                  <a:noFill/>
                </a:ln>
                <a:solidFill>
                  <a:srgbClr val="002060"/>
                </a:solidFill>
                <a:effectLst/>
                <a:uFillTx/>
                <a:latin typeface="Brandon Grotesque Bold" panose="020B0803020203060202" pitchFamily="34" charset="0"/>
                <a:sym typeface="Calibri"/>
              </a:rPr>
              <a:t> France</a:t>
            </a:r>
            <a:endParaRPr kumimoji="0" lang="fr-FR" sz="3200" b="1" i="0" u="none" strike="noStrike" cap="none" spc="0" normalizeH="0" baseline="0" dirty="0">
              <a:ln>
                <a:noFill/>
              </a:ln>
              <a:solidFill>
                <a:srgbClr val="002060"/>
              </a:solidFill>
              <a:effectLst/>
              <a:uFillTx/>
              <a:latin typeface="Brandon Grotesque Bold" panose="020B0803020203060202" pitchFamily="34" charset="0"/>
              <a:sym typeface="Calibri"/>
            </a:endParaRP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1" name="BAUMGARTEN_Gaspard_1.jpg" descr="BAUMGARTEN_Gaspard_1.jpg"/>
          <p:cNvPicPr>
            <a:picLocks noChangeAspect="1"/>
          </p:cNvPicPr>
          <p:nvPr/>
        </p:nvPicPr>
        <p:blipFill>
          <a:blip r:embed="rId3">
            <a:extLst/>
          </a:blip>
          <a:stretch>
            <a:fillRect/>
          </a:stretch>
        </p:blipFill>
        <p:spPr>
          <a:xfrm>
            <a:off x="0" y="-20320"/>
            <a:ext cx="4714243" cy="6878320"/>
          </a:xfrm>
          <a:prstGeom prst="rect">
            <a:avLst/>
          </a:prstGeom>
          <a:ln w="12700">
            <a:miter lim="400000"/>
          </a:ln>
        </p:spPr>
      </p:pic>
      <p:pic>
        <p:nvPicPr>
          <p:cNvPr id="342"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343" name="Tytuł 1"/>
          <p:cNvSpPr txBox="1"/>
          <p:nvPr/>
        </p:nvSpPr>
        <p:spPr>
          <a:xfrm>
            <a:off x="5080737" y="274817"/>
            <a:ext cx="4376645"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200" b="1">
                <a:solidFill>
                  <a:srgbClr val="FF0000"/>
                </a:solidFill>
                <a:latin typeface="+mn-lt"/>
                <a:ea typeface="+mn-ea"/>
                <a:cs typeface="+mn-cs"/>
                <a:sym typeface="Helvetica"/>
              </a:defRPr>
            </a:lvl1pPr>
          </a:lstStyle>
          <a:p>
            <a:r>
              <a:rPr dirty="0"/>
              <a:t>Gaspard </a:t>
            </a:r>
            <a:r>
              <a:rPr dirty="0" smtClean="0"/>
              <a:t>BAU</a:t>
            </a:r>
            <a:r>
              <a:rPr lang="fr-FR" dirty="0" smtClean="0"/>
              <a:t>M</a:t>
            </a:r>
            <a:r>
              <a:rPr dirty="0" smtClean="0"/>
              <a:t>GARTEN </a:t>
            </a:r>
            <a:r>
              <a:rPr dirty="0"/>
              <a:t>#14</a:t>
            </a:r>
          </a:p>
        </p:txBody>
      </p:sp>
      <p:sp>
        <p:nvSpPr>
          <p:cNvPr id="344" name="Podtytuł 2"/>
          <p:cNvSpPr txBox="1"/>
          <p:nvPr/>
        </p:nvSpPr>
        <p:spPr>
          <a:xfrm>
            <a:off x="5123916" y="1832112"/>
            <a:ext cx="6766852" cy="476091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sz="1600" dirty="0" smtClean="0">
                <a:latin typeface="Brandon Grotesque Regular" panose="020B0503020203060202" pitchFamily="34" charset="0"/>
              </a:rPr>
              <a:t>1</a:t>
            </a:r>
            <a:r>
              <a:rPr lang="fr-FR" sz="1600" dirty="0" smtClean="0">
                <a:latin typeface="Brandon Grotesque Regular" panose="020B0503020203060202" pitchFamily="34" charset="0"/>
              </a:rPr>
              <a:t>27</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74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1,80m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Attaquant</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3 </a:t>
            </a:r>
            <a:r>
              <a:rPr sz="1600" dirty="0" err="1">
                <a:latin typeface="Brandon Grotesque Regular" panose="020B0503020203060202" pitchFamily="34" charset="0"/>
              </a:rPr>
              <a:t>août</a:t>
            </a:r>
            <a:r>
              <a:rPr sz="1600" dirty="0">
                <a:latin typeface="Brandon Grotesque Regular" panose="020B0503020203060202" pitchFamily="34" charset="0"/>
              </a:rPr>
              <a:t> 1992</a:t>
            </a:r>
            <a:br>
              <a:rPr sz="1600" dirty="0">
                <a:latin typeface="Brandon Grotesque Regular" panose="020B0503020203060202" pitchFamily="34" charset="0"/>
              </a:rPr>
            </a:br>
            <a:r>
              <a:rPr sz="1600" b="1" dirty="0" err="1">
                <a:latin typeface="Brandon Grotesque Regular" panose="020B0503020203060202" pitchFamily="34" charset="0"/>
              </a:rPr>
              <a:t>Surnoms</a:t>
            </a:r>
            <a:r>
              <a:rPr sz="1600" dirty="0">
                <a:latin typeface="Brandon Grotesque Regular" panose="020B0503020203060202" pitchFamily="34" charset="0"/>
              </a:rPr>
              <a:t> : Gasp, Pascal, Alain</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Royal Léopold Club (BEL)</a:t>
            </a:r>
            <a:br>
              <a:rPr sz="1600" dirty="0">
                <a:latin typeface="Brandon Grotesque Regular" panose="020B0503020203060202" pitchFamily="34" charset="0"/>
              </a:rPr>
            </a:br>
            <a:r>
              <a:rPr sz="1600" b="1" dirty="0" err="1">
                <a:latin typeface="Brandon Grotesque Regular" panose="020B0503020203060202" pitchFamily="34" charset="0"/>
              </a:rPr>
              <a:t>Anciens</a:t>
            </a:r>
            <a:r>
              <a:rPr sz="1600" b="1" dirty="0">
                <a:latin typeface="Brandon Grotesque Regular" panose="020B0503020203060202" pitchFamily="34" charset="0"/>
              </a:rPr>
              <a:t> clubs</a:t>
            </a:r>
            <a:r>
              <a:rPr sz="1600" dirty="0">
                <a:latin typeface="Brandon Grotesque Regular" panose="020B0503020203060202" pitchFamily="34" charset="0"/>
              </a:rPr>
              <a:t> : </a:t>
            </a:r>
            <a:r>
              <a:rPr sz="1600" dirty="0" smtClean="0">
                <a:latin typeface="Brandon Grotesque Regular" panose="020B0503020203060202" pitchFamily="34" charset="0"/>
              </a:rPr>
              <a:t>F</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 </a:t>
            </a:r>
            <a:r>
              <a:rPr sz="1600" dirty="0" smtClean="0">
                <a:latin typeface="Brandon Grotesque Regular" panose="020B0503020203060202" pitchFamily="34" charset="0"/>
              </a:rPr>
              <a:t>Lyon </a:t>
            </a:r>
            <a:r>
              <a:rPr sz="1600" dirty="0">
                <a:latin typeface="Brandon Grotesque Regular" panose="020B0503020203060202" pitchFamily="34" charset="0"/>
              </a:rPr>
              <a:t>Hockey, </a:t>
            </a:r>
            <a:r>
              <a:rPr sz="1600" dirty="0" err="1">
                <a:latin typeface="Brandon Grotesque Regular" panose="020B0503020203060202" pitchFamily="34" charset="0"/>
              </a:rPr>
              <a:t>Atletic</a:t>
            </a:r>
            <a:r>
              <a:rPr sz="1600" dirty="0">
                <a:latin typeface="Brandon Grotesque Regular" panose="020B0503020203060202" pitchFamily="34" charset="0"/>
              </a:rPr>
              <a:t> Terrassa Hockey Club (ESP)</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Juillet</a:t>
            </a:r>
            <a:r>
              <a:rPr sz="1600" dirty="0">
                <a:latin typeface="Brandon Grotesque Regular" panose="020B0503020203060202" pitchFamily="34" charset="0"/>
              </a:rPr>
              <a:t> 2012</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18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a:t>
            </a:r>
            <a:r>
              <a:rPr sz="1600" dirty="0" err="1">
                <a:latin typeface="Brandon Grotesque Regular" panose="020B0503020203060202" pitchFamily="34" charset="0"/>
              </a:rPr>
              <a:t>diplomé</a:t>
            </a:r>
            <a:r>
              <a:rPr sz="1600" dirty="0">
                <a:latin typeface="Brandon Grotesque Regular" panose="020B0503020203060202" pitchFamily="34" charset="0"/>
              </a:rPr>
              <a:t> </a:t>
            </a:r>
            <a:r>
              <a:rPr sz="1600" dirty="0" err="1">
                <a:latin typeface="Brandon Grotesque Regular" panose="020B0503020203060202" pitchFamily="34" charset="0"/>
              </a:rPr>
              <a:t>ingénieur</a:t>
            </a:r>
            <a:r>
              <a:rPr sz="1600" dirty="0">
                <a:latin typeface="Brandon Grotesque Regular" panose="020B0503020203060202" pitchFamily="34" charset="0"/>
              </a:rPr>
              <a:t>, </a:t>
            </a:r>
            <a:r>
              <a:rPr sz="1600" dirty="0" err="1">
                <a:latin typeface="Brandon Grotesque Regular" panose="020B0503020203060202" pitchFamily="34" charset="0"/>
              </a:rPr>
              <a:t>en</a:t>
            </a:r>
            <a:r>
              <a:rPr sz="1600" dirty="0">
                <a:latin typeface="Brandon Grotesque Regular" panose="020B0503020203060202" pitchFamily="34" charset="0"/>
              </a:rPr>
              <a:t> </a:t>
            </a:r>
            <a:r>
              <a:rPr sz="1600" dirty="0" err="1">
                <a:latin typeface="Brandon Grotesque Regular" panose="020B0503020203060202" pitchFamily="34" charset="0"/>
              </a:rPr>
              <a:t>recherche</a:t>
            </a:r>
            <a:r>
              <a:rPr sz="1600" dirty="0">
                <a:latin typeface="Brandon Grotesque Regular" panose="020B0503020203060202" pitchFamily="34" charset="0"/>
              </a:rPr>
              <a:t> de travail</a:t>
            </a:r>
          </a:p>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a:t>
            </a:r>
            <a:r>
              <a:rPr sz="1600" dirty="0">
                <a:latin typeface="Brandon Grotesque Regular" panose="020B0503020203060202" pitchFamily="34" charset="0"/>
              </a:rPr>
              <a:t> :Vice champion du monde U21 (2013)</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a:t>
            </a:r>
            <a:r>
              <a:rPr sz="1600" dirty="0">
                <a:latin typeface="Brandon Grotesque Regular" panose="020B0503020203060202" pitchFamily="34" charset="0"/>
              </a:rPr>
              <a:t> : Vice champion de France (2011, 2018), </a:t>
            </a:r>
            <a:r>
              <a:rPr sz="1600" dirty="0" err="1">
                <a:latin typeface="Brandon Grotesque Regular" panose="020B0503020203060202" pitchFamily="34" charset="0"/>
              </a:rPr>
              <a:t>Vainqueur</a:t>
            </a:r>
            <a:r>
              <a:rPr sz="1600" dirty="0">
                <a:latin typeface="Brandon Grotesque Regular" panose="020B0503020203060202" pitchFamily="34" charset="0"/>
              </a:rPr>
              <a:t> coupe du </a:t>
            </a:r>
            <a:r>
              <a:rPr sz="1600" dirty="0" err="1">
                <a:latin typeface="Brandon Grotesque Regular" panose="020B0503020203060202" pitchFamily="34" charset="0"/>
              </a:rPr>
              <a:t>roi</a:t>
            </a:r>
            <a:r>
              <a:rPr sz="1600" dirty="0">
                <a:latin typeface="Brandon Grotesque Regular" panose="020B0503020203060202" pitchFamily="34" charset="0"/>
              </a:rPr>
              <a:t> (2015, ESP)</a:t>
            </a:r>
          </a:p>
        </p:txBody>
      </p:sp>
      <p:sp>
        <p:nvSpPr>
          <p:cNvPr id="345" name="Texte"/>
          <p:cNvSpPr txBox="1"/>
          <p:nvPr/>
        </p:nvSpPr>
        <p:spPr>
          <a:xfrm>
            <a:off x="8833329" y="1040130"/>
            <a:ext cx="167653" cy="370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n-lt"/>
                <a:ea typeface="+mn-ea"/>
                <a:cs typeface="+mn-cs"/>
                <a:sym typeface="Helvetica"/>
              </a:defRPr>
            </a:lvl1pPr>
          </a:lstStyle>
          <a:p>
            <a:r>
              <a:t> </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ytuł 1"/>
          <p:cNvSpPr txBox="1"/>
          <p:nvPr/>
        </p:nvSpPr>
        <p:spPr>
          <a:xfrm>
            <a:off x="7731563" y="-185181"/>
            <a:ext cx="4376645" cy="15445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200" b="1">
                <a:solidFill>
                  <a:srgbClr val="FF0000"/>
                </a:solidFill>
                <a:latin typeface="+mn-lt"/>
                <a:ea typeface="+mn-ea"/>
                <a:cs typeface="+mn-cs"/>
                <a:sym typeface="Helvetica"/>
              </a:defRPr>
            </a:lvl1pPr>
          </a:lstStyle>
          <a:p>
            <a:r>
              <a:rPr dirty="0">
                <a:latin typeface="Brandon Grotesque Bold" panose="020B0803020203060202" pitchFamily="34" charset="0"/>
              </a:rPr>
              <a:t>SOMMAIRE</a:t>
            </a:r>
          </a:p>
        </p:txBody>
      </p:sp>
      <p:sp>
        <p:nvSpPr>
          <p:cNvPr id="120" name="Podtytuł 2"/>
          <p:cNvSpPr txBox="1"/>
          <p:nvPr/>
        </p:nvSpPr>
        <p:spPr>
          <a:xfrm>
            <a:off x="7731563" y="3654238"/>
            <a:ext cx="5003616" cy="26725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50000"/>
              </a:lnSpc>
              <a:spcBef>
                <a:spcPts val="1000"/>
              </a:spcBef>
              <a:defRPr sz="1200" b="1">
                <a:solidFill>
                  <a:srgbClr val="203864"/>
                </a:solidFill>
                <a:latin typeface="+mn-lt"/>
                <a:ea typeface="+mn-ea"/>
                <a:cs typeface="+mn-cs"/>
                <a:sym typeface="Helvetica"/>
              </a:defRPr>
            </a:pPr>
            <a:endParaRPr sz="1400" dirty="0">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endParaRPr sz="1400" dirty="0">
              <a:solidFill>
                <a:schemeClr val="accent1">
                  <a:lumMod val="50000"/>
                </a:schemeClr>
              </a:solidFill>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r>
              <a:rPr sz="1400" dirty="0" smtClean="0">
                <a:solidFill>
                  <a:schemeClr val="accent1">
                    <a:lumMod val="50000"/>
                  </a:schemeClr>
                </a:solidFill>
                <a:latin typeface="Brandon Grotesque Regular" panose="020B0503020203060202" pitchFamily="34" charset="0"/>
              </a:rPr>
              <a:t>Les </a:t>
            </a:r>
            <a:r>
              <a:rPr lang="fr-FR" sz="1400" dirty="0" smtClean="0">
                <a:solidFill>
                  <a:schemeClr val="accent1">
                    <a:lumMod val="50000"/>
                  </a:schemeClr>
                </a:solidFill>
                <a:latin typeface="Brandon Grotesque Regular" panose="020B0503020203060202" pitchFamily="34" charset="0"/>
              </a:rPr>
              <a:t>mots du </a:t>
            </a:r>
            <a:r>
              <a:rPr sz="1400" dirty="0" err="1" smtClean="0">
                <a:solidFill>
                  <a:schemeClr val="accent1">
                    <a:lumMod val="50000"/>
                  </a:schemeClr>
                </a:solidFill>
                <a:latin typeface="Brandon Grotesque Regular" panose="020B0503020203060202" pitchFamily="34" charset="0"/>
              </a:rPr>
              <a:t>capitaine</a:t>
            </a:r>
            <a:r>
              <a:rPr sz="1400" dirty="0" smtClean="0">
                <a:solidFill>
                  <a:schemeClr val="accent1">
                    <a:lumMod val="50000"/>
                  </a:schemeClr>
                </a:solidFill>
                <a:latin typeface="Brandon Grotesque Regular" panose="020B0503020203060202" pitchFamily="34" charset="0"/>
              </a:rPr>
              <a:t>, </a:t>
            </a:r>
            <a:r>
              <a:rPr lang="fr-FR" sz="1400" dirty="0" smtClean="0">
                <a:solidFill>
                  <a:schemeClr val="accent1">
                    <a:lumMod val="50000"/>
                  </a:schemeClr>
                </a:solidFill>
                <a:latin typeface="Brandon Grotesque Regular" panose="020B0503020203060202" pitchFamily="34" charset="0"/>
              </a:rPr>
              <a:t>Hugo </a:t>
            </a:r>
            <a:r>
              <a:rPr lang="fr-FR" sz="1400" dirty="0" err="1" smtClean="0">
                <a:solidFill>
                  <a:schemeClr val="accent1">
                    <a:lumMod val="50000"/>
                  </a:schemeClr>
                </a:solidFill>
                <a:latin typeface="Brandon Grotesque Regular" panose="020B0503020203060202" pitchFamily="34" charset="0"/>
              </a:rPr>
              <a:t>Genestet</a:t>
            </a:r>
            <a:endParaRPr sz="1400" dirty="0" smtClean="0">
              <a:solidFill>
                <a:schemeClr val="accent1">
                  <a:lumMod val="50000"/>
                </a:schemeClr>
              </a:solidFill>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r>
              <a:rPr lang="fr-FR" sz="1400" dirty="0" smtClean="0">
                <a:solidFill>
                  <a:schemeClr val="accent1">
                    <a:lumMod val="50000"/>
                  </a:schemeClr>
                </a:solidFill>
                <a:latin typeface="Brandon Grotesque Regular" panose="020B0503020203060202" pitchFamily="34" charset="0"/>
              </a:rPr>
              <a:t>La place des Bleus dans le </a:t>
            </a:r>
            <a:r>
              <a:rPr lang="fr-FR" sz="1400" dirty="0" err="1" smtClean="0">
                <a:solidFill>
                  <a:schemeClr val="accent1">
                    <a:lumMod val="50000"/>
                  </a:schemeClr>
                </a:solidFill>
                <a:latin typeface="Brandon Grotesque Regular" panose="020B0503020203060202" pitchFamily="34" charset="0"/>
              </a:rPr>
              <a:t>ranking</a:t>
            </a:r>
            <a:r>
              <a:rPr lang="fr-FR" sz="1400" dirty="0" smtClean="0">
                <a:solidFill>
                  <a:schemeClr val="accent1">
                    <a:lumMod val="50000"/>
                  </a:schemeClr>
                </a:solidFill>
                <a:latin typeface="Brandon Grotesque Regular" panose="020B0503020203060202" pitchFamily="34" charset="0"/>
              </a:rPr>
              <a:t> mondial</a:t>
            </a:r>
            <a:endParaRPr sz="1400" dirty="0" smtClean="0">
              <a:solidFill>
                <a:schemeClr val="accent1">
                  <a:lumMod val="50000"/>
                </a:schemeClr>
              </a:solidFill>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r>
              <a:rPr sz="1400" dirty="0" smtClean="0">
                <a:solidFill>
                  <a:schemeClr val="accent1">
                    <a:lumMod val="50000"/>
                  </a:schemeClr>
                </a:solidFill>
                <a:latin typeface="Brandon Grotesque Regular" panose="020B0503020203060202" pitchFamily="34" charset="0"/>
              </a:rPr>
              <a:t>Composition de l’</a:t>
            </a:r>
            <a:r>
              <a:rPr lang="fr-FR" sz="1400" dirty="0" smtClean="0">
                <a:solidFill>
                  <a:schemeClr val="accent1">
                    <a:lumMod val="50000"/>
                  </a:schemeClr>
                </a:solidFill>
                <a:latin typeface="Brandon Grotesque Regular" panose="020B0503020203060202" pitchFamily="34" charset="0"/>
              </a:rPr>
              <a:t>E</a:t>
            </a:r>
            <a:r>
              <a:rPr sz="1400" dirty="0" err="1" smtClean="0">
                <a:solidFill>
                  <a:schemeClr val="accent1">
                    <a:lumMod val="50000"/>
                  </a:schemeClr>
                </a:solidFill>
                <a:latin typeface="Brandon Grotesque Regular" panose="020B0503020203060202" pitchFamily="34" charset="0"/>
              </a:rPr>
              <a:t>quipe</a:t>
            </a:r>
            <a:r>
              <a:rPr sz="1400" dirty="0" smtClean="0">
                <a:solidFill>
                  <a:schemeClr val="accent1">
                    <a:lumMod val="50000"/>
                  </a:schemeClr>
                </a:solidFill>
                <a:latin typeface="Brandon Grotesque Regular" panose="020B0503020203060202" pitchFamily="34" charset="0"/>
              </a:rPr>
              <a:t> de France</a:t>
            </a:r>
            <a:r>
              <a:rPr lang="fr-FR" sz="1400" dirty="0" smtClean="0">
                <a:solidFill>
                  <a:schemeClr val="accent1">
                    <a:lumMod val="50000"/>
                  </a:schemeClr>
                </a:solidFill>
                <a:latin typeface="Brandon Grotesque Regular" panose="020B0503020203060202" pitchFamily="34" charset="0"/>
              </a:rPr>
              <a:t> et du staff</a:t>
            </a:r>
            <a:endParaRPr sz="1400" dirty="0" smtClean="0">
              <a:solidFill>
                <a:schemeClr val="accent1">
                  <a:lumMod val="50000"/>
                </a:schemeClr>
              </a:solidFill>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r>
              <a:rPr sz="1400" dirty="0" smtClean="0">
                <a:solidFill>
                  <a:schemeClr val="accent1">
                    <a:lumMod val="50000"/>
                  </a:schemeClr>
                </a:solidFill>
                <a:latin typeface="Brandon Grotesque Regular" panose="020B0503020203060202" pitchFamily="34" charset="0"/>
              </a:rPr>
              <a:t>Contacts </a:t>
            </a:r>
            <a:endParaRPr sz="1400" dirty="0">
              <a:solidFill>
                <a:schemeClr val="accent1">
                  <a:lumMod val="50000"/>
                </a:schemeClr>
              </a:solidFill>
              <a:latin typeface="Brandon Grotesque Regular" panose="020B0503020203060202" pitchFamily="34" charset="0"/>
            </a:endParaRPr>
          </a:p>
        </p:txBody>
      </p:sp>
      <p:sp>
        <p:nvSpPr>
          <p:cNvPr id="121" name="Edito du Président de la FFH : Olivier MOREAU…"/>
          <p:cNvSpPr txBox="1"/>
          <p:nvPr/>
        </p:nvSpPr>
        <p:spPr>
          <a:xfrm>
            <a:off x="7731563" y="980766"/>
            <a:ext cx="4604164" cy="35484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nSpc>
                <a:spcPct val="150000"/>
              </a:lnSpc>
              <a:spcBef>
                <a:spcPts val="1000"/>
              </a:spcBef>
              <a:defRPr sz="1200" b="1">
                <a:solidFill>
                  <a:srgbClr val="203864"/>
                </a:solidFill>
                <a:latin typeface="+mn-lt"/>
                <a:ea typeface="+mn-ea"/>
                <a:cs typeface="+mn-cs"/>
                <a:sym typeface="Helvetica"/>
              </a:defRPr>
            </a:pPr>
            <a:r>
              <a:rPr sz="1400" dirty="0" err="1">
                <a:latin typeface="Brandon Grotesque Regular" panose="020B0503020203060202" pitchFamily="34" charset="0"/>
              </a:rPr>
              <a:t>Edito</a:t>
            </a:r>
            <a:r>
              <a:rPr sz="1400" dirty="0">
                <a:latin typeface="Brandon Grotesque Regular" panose="020B0503020203060202" pitchFamily="34" charset="0"/>
              </a:rPr>
              <a:t> du Président de la FFH : Olivier MOREAU</a:t>
            </a:r>
          </a:p>
          <a:p>
            <a:pPr>
              <a:lnSpc>
                <a:spcPct val="150000"/>
              </a:lnSpc>
              <a:spcBef>
                <a:spcPts val="1000"/>
              </a:spcBef>
              <a:defRPr sz="1200" b="1">
                <a:solidFill>
                  <a:srgbClr val="203864"/>
                </a:solidFill>
                <a:latin typeface="+mn-lt"/>
                <a:ea typeface="+mn-ea"/>
                <a:cs typeface="+mn-cs"/>
                <a:sym typeface="Helvetica"/>
              </a:defRPr>
            </a:pPr>
            <a:r>
              <a:rPr sz="1400" dirty="0">
                <a:latin typeface="Brandon Grotesque Regular" panose="020B0503020203060202" pitchFamily="34" charset="0"/>
              </a:rPr>
              <a:t>Le Plan « Ambition Hockey 2024 »</a:t>
            </a:r>
          </a:p>
          <a:p>
            <a:pPr>
              <a:lnSpc>
                <a:spcPct val="150000"/>
              </a:lnSpc>
              <a:spcBef>
                <a:spcPts val="1000"/>
              </a:spcBef>
              <a:defRPr sz="1200" b="1">
                <a:solidFill>
                  <a:srgbClr val="203864"/>
                </a:solidFill>
                <a:latin typeface="+mn-lt"/>
                <a:ea typeface="+mn-ea"/>
                <a:cs typeface="+mn-cs"/>
                <a:sym typeface="Helvetica"/>
              </a:defRPr>
            </a:pPr>
            <a:r>
              <a:rPr lang="fr-FR" sz="1400" dirty="0" smtClean="0">
                <a:latin typeface="Brandon Grotesque Regular" panose="020B0503020203060202" pitchFamily="34" charset="0"/>
              </a:rPr>
              <a:t>Règles et </a:t>
            </a:r>
            <a:r>
              <a:rPr lang="fr-FR" sz="1400" dirty="0">
                <a:latin typeface="Brandon Grotesque Regular" panose="020B0503020203060202" pitchFamily="34" charset="0"/>
              </a:rPr>
              <a:t>c</a:t>
            </a:r>
            <a:r>
              <a:rPr sz="1400" dirty="0" err="1" smtClean="0">
                <a:latin typeface="Brandon Grotesque Regular" panose="020B0503020203060202" pitchFamily="34" charset="0"/>
              </a:rPr>
              <a:t>hiffres</a:t>
            </a:r>
            <a:r>
              <a:rPr sz="1400" dirty="0" smtClean="0">
                <a:latin typeface="Brandon Grotesque Regular" panose="020B0503020203060202" pitchFamily="34" charset="0"/>
              </a:rPr>
              <a:t> </a:t>
            </a:r>
            <a:r>
              <a:rPr sz="1400" dirty="0" err="1">
                <a:latin typeface="Brandon Grotesque Regular" panose="020B0503020203060202" pitchFamily="34" charset="0"/>
              </a:rPr>
              <a:t>clés</a:t>
            </a:r>
            <a:endParaRPr sz="1400" dirty="0">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r>
              <a:rPr sz="1400" dirty="0">
                <a:latin typeface="Brandon Grotesque Regular" panose="020B0503020203060202" pitchFamily="34" charset="0"/>
              </a:rPr>
              <a:t>Les </a:t>
            </a:r>
            <a:r>
              <a:rPr sz="1400" dirty="0" err="1">
                <a:latin typeface="Brandon Grotesque Regular" panose="020B0503020203060202" pitchFamily="34" charset="0"/>
              </a:rPr>
              <a:t>objectifs</a:t>
            </a:r>
            <a:r>
              <a:rPr sz="1400" dirty="0">
                <a:latin typeface="Brandon Grotesque Regular" panose="020B0503020203060202" pitchFamily="34" charset="0"/>
              </a:rPr>
              <a:t> </a:t>
            </a:r>
            <a:r>
              <a:rPr sz="1400" dirty="0" smtClean="0">
                <a:latin typeface="Brandon Grotesque Regular" panose="020B0503020203060202" pitchFamily="34" charset="0"/>
              </a:rPr>
              <a:t>avec </a:t>
            </a:r>
            <a:r>
              <a:rPr sz="1400" dirty="0">
                <a:latin typeface="Brandon Grotesque Regular" panose="020B0503020203060202" pitchFamily="34" charset="0"/>
              </a:rPr>
              <a:t>Jeroen </a:t>
            </a:r>
            <a:r>
              <a:rPr sz="1400" dirty="0" err="1">
                <a:latin typeface="Brandon Grotesque Regular" panose="020B0503020203060202" pitchFamily="34" charset="0"/>
              </a:rPr>
              <a:t>Delmee</a:t>
            </a:r>
            <a:r>
              <a:rPr sz="1400" dirty="0">
                <a:latin typeface="Brandon Grotesque Regular" panose="020B0503020203060202" pitchFamily="34" charset="0"/>
              </a:rPr>
              <a:t>, </a:t>
            </a:r>
            <a:r>
              <a:rPr sz="1400" dirty="0" err="1">
                <a:latin typeface="Brandon Grotesque Regular" panose="020B0503020203060202" pitchFamily="34" charset="0"/>
              </a:rPr>
              <a:t>l’entraîneur</a:t>
            </a:r>
            <a:endParaRPr sz="1400" dirty="0">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r>
              <a:rPr lang="fr-FR" sz="1400" dirty="0" smtClean="0">
                <a:latin typeface="Brandon Grotesque Regular" panose="020B0503020203060202" pitchFamily="34" charset="0"/>
              </a:rPr>
              <a:t>Les FIH Hockey Olympic </a:t>
            </a:r>
            <a:r>
              <a:rPr lang="fr-FR" sz="1400" dirty="0" err="1" smtClean="0">
                <a:latin typeface="Brandon Grotesque Regular" panose="020B0503020203060202" pitchFamily="34" charset="0"/>
              </a:rPr>
              <a:t>Qualifiers</a:t>
            </a:r>
            <a:r>
              <a:rPr sz="1400" dirty="0" smtClean="0">
                <a:latin typeface="Brandon Grotesque Regular" panose="020B0503020203060202" pitchFamily="34" charset="0"/>
              </a:rPr>
              <a:t>, </a:t>
            </a:r>
            <a:r>
              <a:rPr sz="1400" dirty="0">
                <a:latin typeface="Brandon Grotesque Regular" panose="020B0503020203060202" pitchFamily="34" charset="0"/>
              </a:rPr>
              <a:t>comment </a:t>
            </a:r>
            <a:r>
              <a:rPr sz="1400" dirty="0" err="1">
                <a:latin typeface="Brandon Grotesque Regular" panose="020B0503020203060202" pitchFamily="34" charset="0"/>
              </a:rPr>
              <a:t>ça</a:t>
            </a:r>
            <a:r>
              <a:rPr sz="1400" dirty="0">
                <a:latin typeface="Brandon Grotesque Regular" panose="020B0503020203060202" pitchFamily="34" charset="0"/>
              </a:rPr>
              <a:t> </a:t>
            </a:r>
            <a:r>
              <a:rPr sz="1400" dirty="0" err="1">
                <a:latin typeface="Brandon Grotesque Regular" panose="020B0503020203060202" pitchFamily="34" charset="0"/>
              </a:rPr>
              <a:t>marche</a:t>
            </a:r>
            <a:r>
              <a:rPr sz="1400" dirty="0">
                <a:latin typeface="Brandon Grotesque Regular" panose="020B0503020203060202" pitchFamily="34" charset="0"/>
              </a:rPr>
              <a:t> </a:t>
            </a:r>
            <a:r>
              <a:rPr sz="1400" dirty="0" smtClean="0">
                <a:latin typeface="Brandon Grotesque Regular" panose="020B0503020203060202" pitchFamily="34" charset="0"/>
              </a:rPr>
              <a:t>?</a:t>
            </a:r>
            <a:endParaRPr lang="fr-FR" sz="1400" dirty="0" smtClean="0">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r>
              <a:rPr lang="fr-FR" sz="1400" dirty="0" smtClean="0">
                <a:latin typeface="Brandon Grotesque Regular" panose="020B0503020203060202" pitchFamily="34" charset="0"/>
              </a:rPr>
              <a:t>Les enjeux à Valence</a:t>
            </a:r>
            <a:r>
              <a:rPr sz="1400" dirty="0" smtClean="0">
                <a:latin typeface="Brandon Grotesque Regular" panose="020B0503020203060202" pitchFamily="34" charset="0"/>
              </a:rPr>
              <a:t> </a:t>
            </a:r>
            <a:endParaRPr sz="1400" dirty="0">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r>
              <a:rPr sz="1400" dirty="0" err="1" smtClean="0">
                <a:latin typeface="Brandon Grotesque Regular" panose="020B0503020203060202" pitchFamily="34" charset="0"/>
              </a:rPr>
              <a:t>Où</a:t>
            </a:r>
            <a:r>
              <a:rPr sz="1400" dirty="0" smtClean="0">
                <a:latin typeface="Brandon Grotesque Regular" panose="020B0503020203060202" pitchFamily="34" charset="0"/>
              </a:rPr>
              <a:t> </a:t>
            </a:r>
            <a:r>
              <a:rPr sz="1400" dirty="0" err="1" smtClean="0">
                <a:latin typeface="Brandon Grotesque Regular" panose="020B0503020203060202" pitchFamily="34" charset="0"/>
              </a:rPr>
              <a:t>suivre</a:t>
            </a:r>
            <a:r>
              <a:rPr sz="1400" dirty="0" smtClean="0">
                <a:latin typeface="Brandon Grotesque Regular" panose="020B0503020203060202" pitchFamily="34" charset="0"/>
              </a:rPr>
              <a:t> l</a:t>
            </a:r>
            <a:r>
              <a:rPr lang="fr-FR" sz="1400" dirty="0" smtClean="0">
                <a:latin typeface="Brandon Grotesque Regular" panose="020B0503020203060202" pitchFamily="34" charset="0"/>
              </a:rPr>
              <a:t>a compétition </a:t>
            </a:r>
            <a:r>
              <a:rPr sz="1400" dirty="0" smtClean="0">
                <a:latin typeface="Brandon Grotesque Regular" panose="020B0503020203060202" pitchFamily="34" charset="0"/>
              </a:rPr>
              <a:t>?</a:t>
            </a:r>
            <a:r>
              <a:rPr lang="fr-FR" sz="1400" dirty="0" smtClean="0">
                <a:latin typeface="Brandon Grotesque Regular" panose="020B0503020203060202" pitchFamily="34" charset="0"/>
              </a:rPr>
              <a:t> Et l’équipe de France ?</a:t>
            </a:r>
            <a:endParaRPr sz="1400" dirty="0" smtClean="0">
              <a:latin typeface="Brandon Grotesque Regular" panose="020B0503020203060202" pitchFamily="34" charset="0"/>
            </a:endParaRPr>
          </a:p>
          <a:p>
            <a:pPr>
              <a:lnSpc>
                <a:spcPct val="150000"/>
              </a:lnSpc>
              <a:spcBef>
                <a:spcPts val="1000"/>
              </a:spcBef>
              <a:defRPr sz="1200" b="1">
                <a:solidFill>
                  <a:srgbClr val="203864"/>
                </a:solidFill>
                <a:latin typeface="+mn-lt"/>
                <a:ea typeface="+mn-ea"/>
                <a:cs typeface="+mn-cs"/>
                <a:sym typeface="Helvetica"/>
              </a:defRPr>
            </a:pPr>
            <a:r>
              <a:rPr lang="fr-FR" sz="1400" dirty="0" smtClean="0">
                <a:latin typeface="Brandon Grotesque Regular" panose="020B0503020203060202" pitchFamily="34" charset="0"/>
              </a:rPr>
              <a:t>Le parcours des Bleus jusqu’à Valence</a:t>
            </a:r>
            <a:endParaRPr sz="1400" dirty="0">
              <a:latin typeface="Brandon Grotesque Regular" panose="020B0503020203060202" pitchFamily="34" charset="0"/>
            </a:endParaRPr>
          </a:p>
        </p:txBody>
      </p:sp>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7499658" cy="6858000"/>
          </a:xfrm>
          <a:prstGeom prst="rect">
            <a:avLst/>
          </a:prstGeom>
        </p:spPr>
      </p:pic>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 name="Obraz 12" descr="Obraz 12"/>
          <p:cNvPicPr>
            <a:picLocks noChangeAspect="1"/>
          </p:cNvPicPr>
          <p:nvPr/>
        </p:nvPicPr>
        <p:blipFill>
          <a:blip r:embed="rId3">
            <a:extLst/>
          </a:blip>
          <a:stretch>
            <a:fillRect/>
          </a:stretch>
        </p:blipFill>
        <p:spPr>
          <a:xfrm>
            <a:off x="0" y="0"/>
            <a:ext cx="12192000" cy="6858000"/>
          </a:xfrm>
          <a:prstGeom prst="rect">
            <a:avLst/>
          </a:prstGeom>
          <a:ln w="12700">
            <a:miter lim="400000"/>
          </a:ln>
        </p:spPr>
      </p:pic>
      <p:sp>
        <p:nvSpPr>
          <p:cNvPr id="369" name="Tytuł 1"/>
          <p:cNvSpPr txBox="1"/>
          <p:nvPr/>
        </p:nvSpPr>
        <p:spPr>
          <a:xfrm>
            <a:off x="5332779" y="243637"/>
            <a:ext cx="3565143"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rPr lang="fr-FR" dirty="0" err="1" smtClean="0"/>
              <a:t>Aumaury</a:t>
            </a:r>
            <a:endParaRPr lang="fr-FR" dirty="0" smtClean="0"/>
          </a:p>
          <a:p>
            <a:pPr>
              <a:lnSpc>
                <a:spcPct val="90000"/>
              </a:lnSpc>
              <a:defRPr sz="3200" b="1">
                <a:solidFill>
                  <a:srgbClr val="FF0000"/>
                </a:solidFill>
                <a:latin typeface="+mn-lt"/>
                <a:ea typeface="+mn-ea"/>
                <a:cs typeface="+mn-cs"/>
                <a:sym typeface="Helvetica"/>
              </a:defRPr>
            </a:pPr>
            <a:r>
              <a:rPr lang="fr-FR" dirty="0" smtClean="0"/>
              <a:t>BELLENGER </a:t>
            </a:r>
            <a:endParaRPr dirty="0"/>
          </a:p>
        </p:txBody>
      </p:sp>
      <p:sp>
        <p:nvSpPr>
          <p:cNvPr id="370" name="Podtytuł 2"/>
          <p:cNvSpPr txBox="1"/>
          <p:nvPr/>
        </p:nvSpPr>
        <p:spPr>
          <a:xfrm>
            <a:off x="5332779" y="2097081"/>
            <a:ext cx="6561222" cy="44781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28</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a:t>
            </a:r>
            <a:r>
              <a:rPr lang="fr-FR" sz="1600" dirty="0" smtClean="0">
                <a:latin typeface="Brandon Grotesque Regular" panose="020B0503020203060202" pitchFamily="34" charset="0"/>
              </a:rPr>
              <a:t>80</a:t>
            </a:r>
            <a:r>
              <a:rPr sz="1600" dirty="0" smtClean="0">
                <a:latin typeface="Brandon Grotesque Regular" panose="020B0503020203060202" pitchFamily="34" charset="0"/>
              </a:rPr>
              <a:t> </a:t>
            </a:r>
            <a:r>
              <a:rPr sz="1600" dirty="0">
                <a:latin typeface="Brandon Grotesque Regular" panose="020B0503020203060202" pitchFamily="34" charset="0"/>
              </a:rPr>
              <a:t>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a:t>
            </a:r>
            <a:r>
              <a:rPr sz="1600" dirty="0" smtClean="0">
                <a:latin typeface="Brandon Grotesque Regular" panose="020B0503020203060202" pitchFamily="34" charset="0"/>
              </a:rPr>
              <a:t>1,8</a:t>
            </a:r>
            <a:r>
              <a:rPr lang="fr-FR" sz="1600" dirty="0" smtClean="0">
                <a:latin typeface="Brandon Grotesque Regular" panose="020B0503020203060202" pitchFamily="34" charset="0"/>
              </a:rPr>
              <a:t>5</a:t>
            </a:r>
            <a:r>
              <a:rPr sz="1600" dirty="0" smtClean="0">
                <a:latin typeface="Brandon Grotesque Regular" panose="020B0503020203060202" pitchFamily="34" charset="0"/>
              </a:rPr>
              <a:t> </a:t>
            </a:r>
            <a:r>
              <a:rPr sz="1600" dirty="0">
                <a:latin typeface="Brandon Grotesque Regular" panose="020B0503020203060202" pitchFamily="34" charset="0"/>
              </a:rPr>
              <a:t>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lang="fr-FR" sz="1600" dirty="0" smtClean="0">
                <a:latin typeface="Brandon Grotesque Regular" panose="020B0503020203060202" pitchFamily="34" charset="0"/>
              </a:rPr>
              <a:t>Arrière</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a:t>
            </a:r>
            <a:r>
              <a:rPr lang="fr-FR" sz="1600" dirty="0" smtClean="0">
                <a:latin typeface="Brandon Grotesque Regular" panose="020B0503020203060202" pitchFamily="34" charset="0"/>
              </a:rPr>
              <a:t>14 août 1998</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smtClean="0">
                <a:latin typeface="Brandon Grotesque Regular" panose="020B0503020203060202" pitchFamily="34" charset="0"/>
              </a:rPr>
              <a:t>A</a:t>
            </a:r>
            <a:r>
              <a:rPr lang="fr-FR" sz="1600" dirty="0" smtClean="0">
                <a:latin typeface="Brandon Grotesque Regular" panose="020B0503020203060202" pitchFamily="34" charset="0"/>
              </a:rPr>
              <a:t>mo</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a:t>
            </a:r>
            <a:r>
              <a:rPr lang="fr-FR" sz="1600" dirty="0" smtClean="0">
                <a:latin typeface="Brandon Grotesque Regular" panose="020B0503020203060202" pitchFamily="34" charset="0"/>
              </a:rPr>
              <a:t>Racing Club de France</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a:t>
            </a:r>
            <a:r>
              <a:rPr lang="fr-FR" sz="1600" dirty="0" smtClean="0">
                <a:latin typeface="Brandon Grotesque Regular" panose="020B0503020203060202" pitchFamily="34" charset="0"/>
              </a:rPr>
              <a:t>Amiens</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lang="fr-FR" sz="1600" dirty="0" smtClean="0">
                <a:latin typeface="Brandon Grotesque Regular" panose="020B0503020203060202" pitchFamily="34" charset="0"/>
              </a:rPr>
              <a:t>Avril 2017</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a:t>
            </a:r>
            <a:r>
              <a:rPr lang="fr-FR" sz="1600" dirty="0" smtClean="0">
                <a:latin typeface="Brandon Grotesque Regular" panose="020B0503020203060202" pitchFamily="34" charset="0"/>
              </a:rPr>
              <a:t>15 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a:t>
            </a:r>
            <a:r>
              <a:rPr lang="fr-FR" sz="1600" dirty="0" smtClean="0">
                <a:latin typeface="Brandon Grotesque Regular" panose="020B0503020203060202" pitchFamily="34" charset="0"/>
              </a:rPr>
              <a:t>2</a:t>
            </a:r>
            <a:r>
              <a:rPr lang="fr-FR" sz="1600" baseline="30000" dirty="0" smtClean="0">
                <a:latin typeface="Brandon Grotesque Regular" panose="020B0503020203060202" pitchFamily="34" charset="0"/>
              </a:rPr>
              <a:t>ème</a:t>
            </a:r>
            <a:r>
              <a:rPr lang="fr-FR" sz="1600" dirty="0" smtClean="0">
                <a:latin typeface="Brandon Grotesque Regular" panose="020B0503020203060202" pitchFamily="34" charset="0"/>
              </a:rPr>
              <a:t> année d’école de kinésithérapie </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a:t>
            </a:r>
            <a:r>
              <a:rPr sz="1600" dirty="0">
                <a:latin typeface="Brandon Grotesque Regular" panose="020B0503020203060202" pitchFamily="34" charset="0"/>
              </a:rPr>
              <a:t>: </a:t>
            </a:r>
            <a:r>
              <a:rPr lang="fr-FR" sz="1600" dirty="0" smtClean="0">
                <a:latin typeface="Brandon Grotesque Regular" panose="020B0503020203060202" pitchFamily="34" charset="0"/>
              </a:rPr>
              <a:t>Vainqueur FIH </a:t>
            </a:r>
            <a:r>
              <a:rPr lang="fr-FR" sz="1600" dirty="0" err="1" smtClean="0">
                <a:latin typeface="Brandon Grotesque Regular" panose="020B0503020203060202" pitchFamily="34" charset="0"/>
              </a:rPr>
              <a:t>Series</a:t>
            </a:r>
            <a:r>
              <a:rPr lang="fr-FR" sz="1600" dirty="0" smtClean="0">
                <a:latin typeface="Brandon Grotesque Regular" panose="020B0503020203060202" pitchFamily="34" charset="0"/>
              </a:rPr>
              <a:t> Final  au Touquet</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a:t>
            </a:r>
            <a:r>
              <a:rPr lang="fr-FR" sz="1600" dirty="0" smtClean="0">
                <a:latin typeface="Brandon Grotesque Regular" panose="020B0503020203060202" pitchFamily="34" charset="0"/>
              </a:rPr>
              <a:t>Champion de France Elite Gazon</a:t>
            </a:r>
            <a:endParaRPr dirty="0">
              <a:latin typeface="Brandon Grotesque Regular" panose="020B0503020203060202" pitchFamily="34" charset="0"/>
            </a:endParaRPr>
          </a:p>
        </p:txBody>
      </p:sp>
      <p:pic>
        <p:nvPicPr>
          <p:cNvPr id="3" name="Imag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0"/>
            <a:ext cx="5079011" cy="6858000"/>
          </a:xfrm>
          <a:prstGeom prst="rect">
            <a:avLst/>
          </a:prstGeom>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 name="BRANICKI_MAXIMILIEN_1.jpg" descr="BRANICKI_MAXIMILIEN_1.jpg"/>
          <p:cNvPicPr>
            <a:picLocks noChangeAspect="1"/>
          </p:cNvPicPr>
          <p:nvPr/>
        </p:nvPicPr>
        <p:blipFill>
          <a:blip r:embed="rId3">
            <a:extLst/>
          </a:blip>
          <a:stretch>
            <a:fillRect/>
          </a:stretch>
        </p:blipFill>
        <p:spPr>
          <a:xfrm>
            <a:off x="0" y="-52428"/>
            <a:ext cx="4712613" cy="6910428"/>
          </a:xfrm>
          <a:prstGeom prst="rect">
            <a:avLst/>
          </a:prstGeom>
          <a:ln w="12700">
            <a:miter lim="400000"/>
          </a:ln>
        </p:spPr>
      </p:pic>
      <p:pic>
        <p:nvPicPr>
          <p:cNvPr id="349"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350" name="Tytuł 1"/>
          <p:cNvSpPr txBox="1"/>
          <p:nvPr/>
        </p:nvSpPr>
        <p:spPr>
          <a:xfrm>
            <a:off x="4991837" y="362758"/>
            <a:ext cx="4376645"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t>Maximilien</a:t>
            </a:r>
            <a:br/>
            <a:r>
              <a:t>BRANICKI #27</a:t>
            </a:r>
          </a:p>
        </p:txBody>
      </p:sp>
      <p:sp>
        <p:nvSpPr>
          <p:cNvPr id="351" name="Podtytuł 2"/>
          <p:cNvSpPr txBox="1"/>
          <p:nvPr/>
        </p:nvSpPr>
        <p:spPr>
          <a:xfrm>
            <a:off x="5004536" y="1967864"/>
            <a:ext cx="6561222" cy="41831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a:latin typeface="Brandon Grotesque Regular" panose="020B0503020203060202" pitchFamily="34" charset="0"/>
              </a:rPr>
              <a:t> </a:t>
            </a:r>
            <a:r>
              <a:rPr lang="fr-FR" sz="1600" dirty="0" smtClean="0">
                <a:latin typeface="Brandon Grotesque Regular" panose="020B0503020203060202" pitchFamily="34" charset="0"/>
              </a:rPr>
              <a:t>38</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74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1,80m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Attaquant</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16 </a:t>
            </a:r>
            <a:r>
              <a:rPr sz="1600" dirty="0" err="1">
                <a:latin typeface="Brandon Grotesque Regular" panose="020B0503020203060202" pitchFamily="34" charset="0"/>
              </a:rPr>
              <a:t>décembre</a:t>
            </a:r>
            <a:r>
              <a:rPr sz="1600" dirty="0">
                <a:latin typeface="Brandon Grotesque Regular" panose="020B0503020203060202" pitchFamily="34" charset="0"/>
              </a:rPr>
              <a:t> 1997</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Bran</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Royal </a:t>
            </a:r>
            <a:r>
              <a:rPr sz="1600" dirty="0" err="1">
                <a:latin typeface="Brandon Grotesque Regular" panose="020B0503020203060202" pitchFamily="34" charset="0"/>
              </a:rPr>
              <a:t>Orée</a:t>
            </a:r>
            <a:r>
              <a:rPr sz="1600" dirty="0">
                <a:latin typeface="Brandon Grotesque Regular" panose="020B0503020203060202" pitchFamily="34" charset="0"/>
              </a:rPr>
              <a:t> </a:t>
            </a:r>
            <a:r>
              <a:rPr sz="1600" dirty="0" smtClean="0">
                <a:latin typeface="Brandon Grotesque Regular" panose="020B0503020203060202" pitchFamily="34" charset="0"/>
              </a:rPr>
              <a:t>T</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B</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a:t>
            </a:r>
            <a:r>
              <a:rPr sz="1600" dirty="0">
                <a:latin typeface="Brandon Grotesque Regular" panose="020B0503020203060202" pitchFamily="34" charset="0"/>
              </a:rPr>
              <a:t>(BEL)</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Juin</a:t>
            </a:r>
            <a:r>
              <a:rPr sz="1600" dirty="0">
                <a:latin typeface="Brandon Grotesque Regular" panose="020B0503020203060202" pitchFamily="34" charset="0"/>
              </a:rPr>
              <a:t> 2018</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14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a:t>
            </a:r>
            <a:r>
              <a:rPr sz="1600" dirty="0" err="1">
                <a:latin typeface="Brandon Grotesque Regular" panose="020B0503020203060202" pitchFamily="34" charset="0"/>
              </a:rPr>
              <a:t>Etudiant</a:t>
            </a:r>
            <a:r>
              <a:rPr sz="1600" dirty="0">
                <a:latin typeface="Brandon Grotesque Regular" panose="020B0503020203060202" pitchFamily="34" charset="0"/>
              </a:rPr>
              <a:t> </a:t>
            </a:r>
            <a:r>
              <a:rPr sz="1600" dirty="0" err="1">
                <a:latin typeface="Brandon Grotesque Regular" panose="020B0503020203060202" pitchFamily="34" charset="0"/>
              </a:rPr>
              <a:t>éducation</a:t>
            </a:r>
            <a:r>
              <a:rPr sz="1600" dirty="0">
                <a:latin typeface="Brandon Grotesque Regular" panose="020B0503020203060202" pitchFamily="34" charset="0"/>
              </a:rPr>
              <a:t> physique au </a:t>
            </a:r>
            <a:r>
              <a:rPr sz="1600" dirty="0" err="1">
                <a:latin typeface="Brandon Grotesque Regular" panose="020B0503020203060202" pitchFamily="34" charset="0"/>
              </a:rPr>
              <a:t>Parnasse</a:t>
            </a:r>
            <a:r>
              <a:rPr sz="1600" dirty="0">
                <a:latin typeface="Brandon Grotesque Regular" panose="020B0503020203060202" pitchFamily="34" charset="0"/>
              </a:rPr>
              <a:t> (</a:t>
            </a:r>
            <a:r>
              <a:rPr sz="1600" dirty="0" err="1">
                <a:latin typeface="Brandon Grotesque Regular" panose="020B0503020203060202" pitchFamily="34" charset="0"/>
              </a:rPr>
              <a:t>Bruxelles</a:t>
            </a:r>
            <a:r>
              <a:rPr sz="1600" dirty="0">
                <a:latin typeface="Brandon Grotesque Regular" panose="020B0503020203060202" pitchFamily="34" charset="0"/>
              </a:rPr>
              <a:t>)</a:t>
            </a:r>
          </a:p>
          <a:p>
            <a:pPr>
              <a:lnSpc>
                <a:spcPts val="2300"/>
              </a:lnSpc>
              <a:spcBef>
                <a:spcPts val="1000"/>
              </a:spcBef>
              <a:defRPr sz="1300" b="1">
                <a:solidFill>
                  <a:srgbClr val="203864"/>
                </a:solidFill>
                <a:latin typeface="+mn-lt"/>
                <a:ea typeface="+mn-ea"/>
                <a:cs typeface="+mn-cs"/>
                <a:sym typeface="Helvetica"/>
              </a:defRPr>
            </a:pPr>
            <a:r>
              <a:rPr sz="1600" b="0" dirty="0">
                <a:latin typeface="Brandon Grotesque Regular" panose="020B0503020203060202" pitchFamily="34" charset="0"/>
              </a:rPr>
              <a:t/>
            </a:r>
            <a:br>
              <a:rPr sz="1600" b="0" dirty="0">
                <a:latin typeface="Brandon Grotesque Regular" panose="020B0503020203060202" pitchFamily="34" charset="0"/>
              </a:rPr>
            </a:br>
            <a:r>
              <a:rPr sz="1600" dirty="0" err="1">
                <a:latin typeface="Brandon Grotesque Regular" panose="020B0503020203060202" pitchFamily="34" charset="0"/>
              </a:rPr>
              <a:t>Palmarès</a:t>
            </a:r>
            <a:r>
              <a:rPr sz="1600" dirty="0">
                <a:latin typeface="Brandon Grotesque Regular" panose="020B0503020203060202" pitchFamily="34" charset="0"/>
              </a:rPr>
              <a:t> club : </a:t>
            </a:r>
            <a:r>
              <a:rPr sz="1600" b="0" dirty="0">
                <a:latin typeface="Brandon Grotesque Regular" panose="020B0503020203060202" pitchFamily="34" charset="0"/>
              </a:rPr>
              <a:t>Champion de </a:t>
            </a:r>
            <a:r>
              <a:rPr sz="1600" b="0" dirty="0" err="1">
                <a:latin typeface="Brandon Grotesque Regular" panose="020B0503020203060202" pitchFamily="34" charset="0"/>
              </a:rPr>
              <a:t>Belgique</a:t>
            </a:r>
            <a:r>
              <a:rPr sz="1600" b="0" dirty="0">
                <a:latin typeface="Brandon Grotesque Regular" panose="020B0503020203060202" pitchFamily="34" charset="0"/>
              </a:rPr>
              <a:t> junior</a:t>
            </a:r>
          </a:p>
        </p:txBody>
      </p:sp>
      <p:sp>
        <p:nvSpPr>
          <p:cNvPr id="352" name="Texte"/>
          <p:cNvSpPr txBox="1"/>
          <p:nvPr/>
        </p:nvSpPr>
        <p:spPr>
          <a:xfrm>
            <a:off x="8751944" y="958214"/>
            <a:ext cx="150011" cy="363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ts val="2300"/>
              </a:lnSpc>
              <a:spcBef>
                <a:spcPts val="1000"/>
              </a:spcBef>
              <a:defRPr sz="1300" b="1" u="sng">
                <a:solidFill>
                  <a:srgbClr val="0563C1"/>
                </a:solidFill>
                <a:uFill>
                  <a:solidFill>
                    <a:srgbClr val="0563C1"/>
                  </a:solidFill>
                </a:uFill>
                <a:latin typeface="+mn-lt"/>
                <a:ea typeface="+mn-ea"/>
                <a:cs typeface="+mn-cs"/>
                <a:sym typeface="Helvetica"/>
                <a:hlinkClick r:id="rId5"/>
              </a:defRPr>
            </a:lvl1pPr>
          </a:lstStyle>
          <a:p>
            <a:pPr>
              <a:defRPr u="none">
                <a:solidFill>
                  <a:srgbClr val="203864"/>
                </a:solidFill>
                <a:uFillTx/>
              </a:defRPr>
            </a:pPr>
            <a:r>
              <a:rPr u="sng">
                <a:solidFill>
                  <a:srgbClr val="0563C1"/>
                </a:solidFill>
                <a:uFill>
                  <a:solidFill>
                    <a:srgbClr val="0563C1"/>
                  </a:solidFill>
                </a:uFill>
                <a:hlinkClick r:id="rId5"/>
              </a:rPr>
              <a:t> </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5" name="CHARLET_Victor_1.jpg" descr="CHARLET_Victor_1.jpg"/>
          <p:cNvPicPr>
            <a:picLocks noChangeAspect="1"/>
          </p:cNvPicPr>
          <p:nvPr/>
        </p:nvPicPr>
        <p:blipFill>
          <a:blip r:embed="rId3">
            <a:extLst/>
          </a:blip>
          <a:stretch>
            <a:fillRect/>
          </a:stretch>
        </p:blipFill>
        <p:spPr>
          <a:xfrm>
            <a:off x="0" y="-9825"/>
            <a:ext cx="4705431" cy="6867825"/>
          </a:xfrm>
          <a:prstGeom prst="rect">
            <a:avLst/>
          </a:prstGeom>
          <a:ln w="12700">
            <a:miter lim="400000"/>
          </a:ln>
        </p:spPr>
      </p:pic>
      <p:pic>
        <p:nvPicPr>
          <p:cNvPr id="356"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357" name="Tytuł 1"/>
          <p:cNvSpPr txBox="1"/>
          <p:nvPr/>
        </p:nvSpPr>
        <p:spPr>
          <a:xfrm>
            <a:off x="5149317" y="460461"/>
            <a:ext cx="3565142"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t>Victor </a:t>
            </a:r>
            <a:br/>
            <a:r>
              <a:t>CHARLET #22</a:t>
            </a:r>
          </a:p>
        </p:txBody>
      </p:sp>
      <p:sp>
        <p:nvSpPr>
          <p:cNvPr id="358" name="Podtytuł 2"/>
          <p:cNvSpPr txBox="1"/>
          <p:nvPr/>
        </p:nvSpPr>
        <p:spPr>
          <a:xfrm>
            <a:off x="5162016" y="2065568"/>
            <a:ext cx="6561222" cy="4773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114</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95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1,96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Défenseur</a:t>
            </a:r>
            <a:r>
              <a:rPr sz="1600" dirty="0">
                <a:latin typeface="Brandon Grotesque Regular" panose="020B0503020203060202" pitchFamily="34" charset="0"/>
              </a:rPr>
              <a:t>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19 </a:t>
            </a:r>
            <a:r>
              <a:rPr sz="1600" dirty="0" err="1">
                <a:latin typeface="Brandon Grotesque Regular" panose="020B0503020203060202" pitchFamily="34" charset="0"/>
              </a:rPr>
              <a:t>novembre</a:t>
            </a:r>
            <a:r>
              <a:rPr sz="1600" dirty="0">
                <a:latin typeface="Brandon Grotesque Regular" panose="020B0503020203060202" pitchFamily="34" charset="0"/>
              </a:rPr>
              <a:t> 1993</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Big Cha</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Waterloo Ducks </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a:t>
            </a:r>
            <a:r>
              <a:rPr sz="1600" dirty="0">
                <a:latin typeface="Brandon Grotesque Regular" panose="020B0503020203060202" pitchFamily="34" charset="0"/>
              </a:rPr>
              <a:t>(BEL)</a:t>
            </a:r>
            <a:br>
              <a:rPr sz="1600" dirty="0">
                <a:latin typeface="Brandon Grotesque Regular" panose="020B0503020203060202" pitchFamily="34" charset="0"/>
              </a:rPr>
            </a:br>
            <a:r>
              <a:rPr sz="1600" b="1" dirty="0" err="1">
                <a:latin typeface="Brandon Grotesque Regular" panose="020B0503020203060202" pitchFamily="34" charset="0"/>
              </a:rPr>
              <a:t>Anciens</a:t>
            </a:r>
            <a:r>
              <a:rPr sz="1600" b="1" dirty="0">
                <a:latin typeface="Brandon Grotesque Regular" panose="020B0503020203060202" pitchFamily="34" charset="0"/>
              </a:rPr>
              <a:t> clubs</a:t>
            </a:r>
            <a:r>
              <a:rPr sz="1600" dirty="0">
                <a:latin typeface="Brandon Grotesque Regular" panose="020B0503020203060202" pitchFamily="34" charset="0"/>
              </a:rPr>
              <a:t> : Lille </a:t>
            </a:r>
            <a:r>
              <a:rPr sz="1600" dirty="0" smtClean="0">
                <a:latin typeface="Brandon Grotesque Regular" panose="020B0503020203060202" pitchFamily="34" charset="0"/>
              </a:rPr>
              <a:t>M</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err="1">
                <a:latin typeface="Brandon Grotesque Regular" panose="020B0503020203060202" pitchFamily="34" charset="0"/>
              </a:rPr>
              <a:t>Wattignies</a:t>
            </a:r>
            <a:r>
              <a:rPr sz="1600" dirty="0">
                <a:latin typeface="Brandon Grotesque Regular" panose="020B0503020203060202" pitchFamily="34" charset="0"/>
              </a:rPr>
              <a:t> </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p>
          <a:p>
            <a:pPr>
              <a:lnSpc>
                <a:spcPts val="2300"/>
              </a:lnSpc>
              <a:spcBef>
                <a:spcPts val="1000"/>
              </a:spcBef>
              <a:defRPr sz="1300">
                <a:solidFill>
                  <a:srgbClr val="203864"/>
                </a:solidFill>
                <a:latin typeface="+mn-lt"/>
                <a:ea typeface="+mn-ea"/>
                <a:cs typeface="+mn-cs"/>
                <a:sym typeface="Helvetica"/>
              </a:defRPr>
            </a:pP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a:t>
            </a:r>
            <a:r>
              <a:rPr sz="1600" b="1" dirty="0" smtClean="0">
                <a:latin typeface="Brandon Grotesque Regular" panose="020B0503020203060202" pitchFamily="34" charset="0"/>
              </a:rPr>
              <a:t>1</a:t>
            </a:r>
            <a:r>
              <a:rPr lang="fr-FR" sz="1600" b="1" dirty="0" smtClean="0">
                <a:latin typeface="Brandon Grotesque Regular" panose="020B0503020203060202" pitchFamily="34" charset="0"/>
              </a:rPr>
              <a:t>e</a:t>
            </a:r>
            <a:r>
              <a:rPr sz="1600" b="1" dirty="0" smtClean="0">
                <a:latin typeface="Brandon Grotesque Regular" panose="020B0503020203060202" pitchFamily="34" charset="0"/>
              </a:rPr>
              <a:t>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Juin</a:t>
            </a:r>
            <a:r>
              <a:rPr sz="1600" dirty="0">
                <a:latin typeface="Brandon Grotesque Regular" panose="020B0503020203060202" pitchFamily="34" charset="0"/>
              </a:rPr>
              <a:t> 2013</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12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a:t>
            </a:r>
            <a:r>
              <a:rPr sz="1600" dirty="0" err="1">
                <a:latin typeface="Brandon Grotesque Regular" panose="020B0503020203060202" pitchFamily="34" charset="0"/>
              </a:rPr>
              <a:t>Psychomotricien</a:t>
            </a:r>
            <a:r>
              <a:rPr sz="1600" dirty="0">
                <a:latin typeface="Brandon Grotesque Regular" panose="020B0503020203060202" pitchFamily="34" charset="0"/>
              </a:rPr>
              <a:t>, </a:t>
            </a:r>
            <a:r>
              <a:rPr sz="1600" dirty="0" err="1">
                <a:latin typeface="Brandon Grotesque Regular" panose="020B0503020203060202" pitchFamily="34" charset="0"/>
              </a:rPr>
              <a:t>préparateur</a:t>
            </a:r>
            <a:r>
              <a:rPr sz="1600" dirty="0">
                <a:latin typeface="Brandon Grotesque Regular" panose="020B0503020203060202" pitchFamily="34" charset="0"/>
              </a:rPr>
              <a:t> mental et physique</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a:t>
            </a:r>
            <a:r>
              <a:rPr sz="1600" dirty="0">
                <a:latin typeface="Brandon Grotesque Regular" panose="020B0503020203060202" pitchFamily="34" charset="0"/>
              </a:rPr>
              <a:t>: Vice champion du monde U21 (2013</a:t>
            </a:r>
            <a:r>
              <a:rPr dirty="0">
                <a:latin typeface="Brandon Grotesque Regular" panose="020B0503020203060202" pitchFamily="34" charset="0"/>
              </a:rPr>
              <a:t>)</a:t>
            </a:r>
            <a:r>
              <a:rPr dirty="0"/>
              <a:t/>
            </a:r>
            <a:br>
              <a:rPr dirty="0"/>
            </a:br>
            <a:endParaRPr dirty="0"/>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11"/>
            <a:ext cx="4571086" cy="6858000"/>
          </a:xfrm>
          <a:prstGeom prst="rect">
            <a:avLst/>
          </a:prstGeom>
        </p:spPr>
      </p:pic>
      <p:pic>
        <p:nvPicPr>
          <p:cNvPr id="10"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363" name="Tytuł 1"/>
          <p:cNvSpPr txBox="1"/>
          <p:nvPr/>
        </p:nvSpPr>
        <p:spPr>
          <a:xfrm>
            <a:off x="4864837" y="460461"/>
            <a:ext cx="3565142"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rPr dirty="0" err="1"/>
              <a:t>Timothée</a:t>
            </a:r>
            <a:r>
              <a:rPr dirty="0"/>
              <a:t/>
            </a:r>
            <a:br>
              <a:rPr dirty="0"/>
            </a:br>
            <a:r>
              <a:rPr dirty="0"/>
              <a:t>CLEMENT </a:t>
            </a:r>
            <a:r>
              <a:rPr dirty="0" smtClean="0"/>
              <a:t>#</a:t>
            </a:r>
            <a:r>
              <a:rPr lang="fr-FR" dirty="0" smtClean="0"/>
              <a:t>28</a:t>
            </a:r>
            <a:endParaRPr dirty="0"/>
          </a:p>
        </p:txBody>
      </p:sp>
      <p:sp>
        <p:nvSpPr>
          <p:cNvPr id="364" name="Podtytuł 2"/>
          <p:cNvSpPr txBox="1"/>
          <p:nvPr/>
        </p:nvSpPr>
        <p:spPr>
          <a:xfrm>
            <a:off x="4877536" y="2065568"/>
            <a:ext cx="6561222" cy="40427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a:t>
            </a:r>
            <a:r>
              <a:rPr sz="1600" dirty="0" smtClean="0">
                <a:latin typeface="Brandon Grotesque Regular" panose="020B0503020203060202" pitchFamily="34" charset="0"/>
              </a:rPr>
              <a:t>:</a:t>
            </a:r>
            <a:r>
              <a:rPr lang="fr-FR" sz="1600" dirty="0">
                <a:latin typeface="Brandon Grotesque Regular" panose="020B0503020203060202" pitchFamily="34" charset="0"/>
              </a:rPr>
              <a:t> </a:t>
            </a:r>
            <a:r>
              <a:rPr lang="fr-FR" sz="1600" dirty="0" smtClean="0">
                <a:latin typeface="Brandon Grotesque Regular" panose="020B0503020203060202" pitchFamily="34" charset="0"/>
              </a:rPr>
              <a:t>12</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73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1,93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Milieu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8 </a:t>
            </a:r>
            <a:r>
              <a:rPr sz="1600" dirty="0" err="1">
                <a:latin typeface="Brandon Grotesque Regular" panose="020B0503020203060202" pitchFamily="34" charset="0"/>
              </a:rPr>
              <a:t>avril</a:t>
            </a:r>
            <a:r>
              <a:rPr sz="1600" dirty="0">
                <a:latin typeface="Brandon Grotesque Regular" panose="020B0503020203060202" pitchFamily="34" charset="0"/>
              </a:rPr>
              <a:t> 2000</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err="1">
                <a:latin typeface="Brandon Grotesque Regular" panose="020B0503020203060202" pitchFamily="34" charset="0"/>
              </a:rPr>
              <a:t>Ti</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A</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a:t>
            </a:r>
            <a:r>
              <a:rPr sz="1600" dirty="0">
                <a:latin typeface="Brandon Grotesque Regular" panose="020B0503020203060202" pitchFamily="34" charset="0"/>
              </a:rPr>
              <a:t>Montrouge</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err="1">
                <a:latin typeface="Brandon Grotesque Regular" panose="020B0503020203060202" pitchFamily="34" charset="0"/>
              </a:rPr>
              <a:t>Formé</a:t>
            </a:r>
            <a:r>
              <a:rPr sz="1600" dirty="0">
                <a:latin typeface="Brandon Grotesque Regular" panose="020B0503020203060202" pitchFamily="34" charset="0"/>
              </a:rPr>
              <a:t> au </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A</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a:t>
            </a:r>
            <a:r>
              <a:rPr sz="1600" dirty="0">
                <a:latin typeface="Brandon Grotesque Regular" panose="020B0503020203060202" pitchFamily="34" charset="0"/>
              </a:rPr>
              <a:t>Montrouge</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14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L1 STAPS option </a:t>
            </a:r>
            <a:r>
              <a:rPr sz="1600" dirty="0" err="1">
                <a:latin typeface="Brandon Grotesque Regular" panose="020B0503020203060202" pitchFamily="34" charset="0"/>
              </a:rPr>
              <a:t>kiné</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Champion de France U19</a:t>
            </a: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4447835" cy="6858000"/>
          </a:xfrm>
          <a:prstGeom prst="rect">
            <a:avLst/>
          </a:prstGeom>
        </p:spPr>
      </p:pic>
      <p:pic>
        <p:nvPicPr>
          <p:cNvPr id="10"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363" name="Tytuł 1"/>
          <p:cNvSpPr txBox="1"/>
          <p:nvPr/>
        </p:nvSpPr>
        <p:spPr>
          <a:xfrm>
            <a:off x="4864837" y="251455"/>
            <a:ext cx="3565142"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rPr lang="fr-FR" dirty="0" smtClean="0"/>
              <a:t>Eliot</a:t>
            </a:r>
          </a:p>
          <a:p>
            <a:pPr>
              <a:lnSpc>
                <a:spcPct val="90000"/>
              </a:lnSpc>
              <a:defRPr sz="3200" b="1">
                <a:solidFill>
                  <a:srgbClr val="FF0000"/>
                </a:solidFill>
                <a:latin typeface="+mn-lt"/>
                <a:ea typeface="+mn-ea"/>
                <a:cs typeface="+mn-cs"/>
                <a:sym typeface="Helvetica"/>
              </a:defRPr>
            </a:pPr>
            <a:r>
              <a:rPr lang="fr-FR" dirty="0" smtClean="0"/>
              <a:t>CURTY </a:t>
            </a:r>
            <a:endParaRPr dirty="0"/>
          </a:p>
        </p:txBody>
      </p:sp>
      <p:sp>
        <p:nvSpPr>
          <p:cNvPr id="364" name="Podtytuł 2"/>
          <p:cNvSpPr txBox="1"/>
          <p:nvPr/>
        </p:nvSpPr>
        <p:spPr>
          <a:xfrm>
            <a:off x="4864837" y="1594534"/>
            <a:ext cx="6561222" cy="53245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a:t>
            </a:r>
            <a:r>
              <a:rPr sz="1600" dirty="0" smtClean="0">
                <a:latin typeface="Brandon Grotesque Regular" panose="020B0503020203060202" pitchFamily="34" charset="0"/>
              </a:rPr>
              <a:t>:</a:t>
            </a:r>
            <a:r>
              <a:rPr lang="fr-FR" sz="1600" dirty="0">
                <a:latin typeface="Brandon Grotesque Regular" panose="020B0503020203060202" pitchFamily="34" charset="0"/>
              </a:rPr>
              <a:t> </a:t>
            </a:r>
            <a:r>
              <a:rPr lang="fr-FR" sz="1600" dirty="0" smtClean="0">
                <a:latin typeface="Brandon Grotesque Regular" panose="020B0503020203060202" pitchFamily="34" charset="0"/>
              </a:rPr>
              <a:t>16</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a:t>
            </a:r>
            <a:r>
              <a:rPr sz="1600" dirty="0" smtClean="0">
                <a:latin typeface="Brandon Grotesque Regular" panose="020B0503020203060202" pitchFamily="34" charset="0"/>
              </a:rPr>
              <a:t>:</a:t>
            </a:r>
            <a:r>
              <a:rPr lang="fr-FR" sz="1600" dirty="0" smtClean="0">
                <a:latin typeface="Brandon Grotesque Regular" panose="020B0503020203060202" pitchFamily="34" charset="0"/>
              </a:rPr>
              <a:t> 71 kg</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a:t>
            </a:r>
            <a:r>
              <a:rPr sz="1600" dirty="0" smtClean="0">
                <a:latin typeface="Brandon Grotesque Regular" panose="020B0503020203060202" pitchFamily="34" charset="0"/>
              </a:rPr>
              <a:t>:</a:t>
            </a:r>
            <a:r>
              <a:rPr lang="fr-FR" sz="1600" dirty="0" smtClean="0">
                <a:latin typeface="Brandon Grotesque Regular" panose="020B0503020203060202" pitchFamily="34" charset="0"/>
              </a:rPr>
              <a:t> 1, 87m</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smtClean="0">
                <a:latin typeface="Brandon Grotesque Regular" panose="020B0503020203060202" pitchFamily="34" charset="0"/>
              </a:rPr>
              <a:t>:</a:t>
            </a:r>
            <a:r>
              <a:rPr lang="fr-FR" sz="1600" dirty="0" smtClean="0">
                <a:latin typeface="Brandon Grotesque Regular" panose="020B0503020203060202" pitchFamily="34" charset="0"/>
              </a:rPr>
              <a:t> Milieu</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a:t>
            </a:r>
            <a:r>
              <a:rPr sz="1600" dirty="0" smtClean="0">
                <a:latin typeface="Brandon Grotesque Regular" panose="020B0503020203060202" pitchFamily="34" charset="0"/>
              </a:rPr>
              <a:t>:</a:t>
            </a:r>
            <a:r>
              <a:rPr lang="fr-FR" sz="1600" dirty="0" smtClean="0">
                <a:latin typeface="Brandon Grotesque Regular" panose="020B0503020203060202" pitchFamily="34" charset="0"/>
              </a:rPr>
              <a:t> 18 septembre 1998</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a:t>
            </a:r>
            <a:r>
              <a:rPr lang="fr-FR" sz="1600" dirty="0" smtClean="0">
                <a:latin typeface="Brandon Grotesque Regular" panose="020B0503020203060202" pitchFamily="34" charset="0"/>
              </a:rPr>
              <a:t> </a:t>
            </a:r>
            <a:r>
              <a:rPr lang="fr-FR" sz="1600" dirty="0" err="1" smtClean="0">
                <a:latin typeface="Brandon Grotesque Regular" panose="020B0503020203060202" pitchFamily="34" charset="0"/>
              </a:rPr>
              <a:t>Curly</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A</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a:t>
            </a:r>
            <a:r>
              <a:rPr sz="1600" dirty="0">
                <a:latin typeface="Brandon Grotesque Regular" panose="020B0503020203060202" pitchFamily="34" charset="0"/>
              </a:rPr>
              <a:t>Montrouge</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err="1">
                <a:latin typeface="Brandon Grotesque Regular" panose="020B0503020203060202" pitchFamily="34" charset="0"/>
              </a:rPr>
              <a:t>Formé</a:t>
            </a:r>
            <a:r>
              <a:rPr sz="1600" dirty="0">
                <a:latin typeface="Brandon Grotesque Regular" panose="020B0503020203060202" pitchFamily="34" charset="0"/>
              </a:rPr>
              <a:t> au </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A</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a:t>
            </a:r>
            <a:r>
              <a:rPr sz="1600" dirty="0">
                <a:latin typeface="Brandon Grotesque Regular" panose="020B0503020203060202" pitchFamily="34" charset="0"/>
              </a:rPr>
              <a:t>Montrouge</a:t>
            </a:r>
            <a:br>
              <a:rPr sz="1600" dirty="0">
                <a:latin typeface="Brandon Grotesque Regular" panose="020B0503020203060202" pitchFamily="34" charset="0"/>
              </a:rPr>
            </a:br>
            <a:endParaRPr lang="fr-FR" sz="1600" dirty="0" smtClean="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lang="fr-FR" sz="1600" b="1" dirty="0">
                <a:solidFill>
                  <a:srgbClr val="203864"/>
                </a:solidFill>
                <a:latin typeface="Brandon Grotesque Regular" panose="020B0503020203060202" pitchFamily="34" charset="0"/>
                <a:sym typeface="Helvetica"/>
              </a:rPr>
              <a:t>Date de la 1ère sélection</a:t>
            </a:r>
            <a:r>
              <a:rPr lang="fr-FR" sz="1600" dirty="0">
                <a:solidFill>
                  <a:srgbClr val="203864"/>
                </a:solidFill>
                <a:latin typeface="Brandon Grotesque Regular" panose="020B0503020203060202" pitchFamily="34" charset="0"/>
                <a:sym typeface="Helvetica"/>
              </a:rPr>
              <a:t>  : </a:t>
            </a:r>
            <a:r>
              <a:rPr lang="fr-FR" sz="1600" dirty="0" smtClean="0">
                <a:solidFill>
                  <a:srgbClr val="203864"/>
                </a:solidFill>
                <a:latin typeface="Brandon Grotesque Regular" panose="020B0503020203060202" pitchFamily="34" charset="0"/>
                <a:sym typeface="Helvetica"/>
              </a:rPr>
              <a:t>juin 2017</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a:t>
            </a:r>
            <a:r>
              <a:rPr lang="fr-FR" sz="1600" dirty="0" smtClean="0">
                <a:latin typeface="Brandon Grotesque Regular" panose="020B0503020203060202" pitchFamily="34" charset="0"/>
              </a:rPr>
              <a:t>10 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a:t>
            </a:r>
            <a:r>
              <a:rPr lang="fr-FR" sz="1600" dirty="0" smtClean="0">
                <a:latin typeface="Brandon Grotesque Regular" panose="020B0503020203060202" pitchFamily="34" charset="0"/>
              </a:rPr>
              <a:t>BTS MUC à l’INSEP</a:t>
            </a:r>
          </a:p>
          <a:p>
            <a:pPr>
              <a:lnSpc>
                <a:spcPts val="2300"/>
              </a:lnSpc>
              <a:spcBef>
                <a:spcPts val="1000"/>
              </a:spcBef>
              <a:defRPr sz="1300">
                <a:solidFill>
                  <a:srgbClr val="203864"/>
                </a:solidFill>
                <a:latin typeface="+mn-lt"/>
                <a:ea typeface="+mn-ea"/>
                <a:cs typeface="+mn-cs"/>
                <a:sym typeface="Helvetica"/>
              </a:defRPr>
            </a:pPr>
            <a:r>
              <a:rPr sz="1600" dirty="0">
                <a:latin typeface="Brandon Grotesque Regular" panose="020B0503020203060202" pitchFamily="34" charset="0"/>
              </a:rPr>
              <a:t/>
            </a:r>
            <a:br>
              <a:rPr sz="1600" dirty="0">
                <a:latin typeface="Brandon Grotesque Regular" panose="020B0503020203060202" pitchFamily="34" charset="0"/>
              </a:rPr>
            </a:br>
            <a:r>
              <a:rPr lang="fr-FR" sz="1600" b="1" dirty="0">
                <a:latin typeface="Brandon Grotesque Regular" panose="020B0503020203060202" pitchFamily="34" charset="0"/>
              </a:rPr>
              <a:t>Palmarès  Equipe de France </a:t>
            </a:r>
            <a:r>
              <a:rPr lang="fr-FR" sz="1600" dirty="0">
                <a:latin typeface="Brandon Grotesque Regular" panose="020B0503020203060202" pitchFamily="34" charset="0"/>
              </a:rPr>
              <a:t>: </a:t>
            </a:r>
            <a:r>
              <a:rPr lang="fr-FR" sz="1600" dirty="0">
                <a:latin typeface="Brandon Grotesque Regular" panose="020B0503020203060202" pitchFamily="34" charset="0"/>
                <a:sym typeface="Helvetica"/>
              </a:rPr>
              <a:t>Champion d’Europe B </a:t>
            </a:r>
            <a:endParaRPr lang="fr-FR" sz="1600" dirty="0" smtClean="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err="1" smtClean="0">
                <a:latin typeface="Brandon Grotesque Regular" panose="020B0503020203060202" pitchFamily="34" charset="0"/>
              </a:rPr>
              <a:t>Palmarès</a:t>
            </a:r>
            <a:r>
              <a:rPr sz="1600" b="1" dirty="0" smtClean="0">
                <a:latin typeface="Brandon Grotesque Regular" panose="020B0503020203060202" pitchFamily="34" charset="0"/>
              </a:rPr>
              <a:t> </a:t>
            </a:r>
            <a:r>
              <a:rPr sz="1600" b="1" dirty="0">
                <a:latin typeface="Brandon Grotesque Regular" panose="020B0503020203060202" pitchFamily="34" charset="0"/>
              </a:rPr>
              <a:t>club </a:t>
            </a:r>
            <a:r>
              <a:rPr sz="1600" dirty="0" smtClean="0">
                <a:latin typeface="Brandon Grotesque Regular" panose="020B0503020203060202" pitchFamily="34" charset="0"/>
              </a:rPr>
              <a:t>:</a:t>
            </a:r>
            <a:r>
              <a:rPr lang="fr-FR" sz="1600" dirty="0" smtClean="0">
                <a:latin typeface="Brandon Grotesque Regular" panose="020B0503020203060202" pitchFamily="34" charset="0"/>
              </a:rPr>
              <a:t>  </a:t>
            </a:r>
            <a:r>
              <a:rPr lang="fr-FR" sz="1600" dirty="0" smtClean="0">
                <a:latin typeface="Brandon Grotesque Regular" panose="020B0503020203060202" pitchFamily="34" charset="0"/>
                <a:sym typeface="Helvetica"/>
              </a:rPr>
              <a:t>U18 Champion </a:t>
            </a:r>
            <a:r>
              <a:rPr lang="fr-FR" sz="1600" dirty="0">
                <a:latin typeface="Brandon Grotesque Regular" panose="020B0503020203060202" pitchFamily="34" charset="0"/>
                <a:sym typeface="Helvetica"/>
              </a:rPr>
              <a:t>de France U16 et U19 Top 4 Elite en 2017</a:t>
            </a:r>
            <a:r>
              <a:rPr lang="fr-FR" sz="1600" dirty="0">
                <a:latin typeface="Brandon Grotesque Regular" panose="020B0503020203060202" pitchFamily="34" charset="0"/>
              </a:rPr>
              <a:t/>
            </a:r>
            <a:br>
              <a:rPr lang="fr-FR" sz="1600" dirty="0">
                <a:latin typeface="Brandon Grotesque Regular" panose="020B0503020203060202" pitchFamily="34" charset="0"/>
              </a:rPr>
            </a:br>
            <a:endParaRPr lang="fr-FR" sz="1600" dirty="0" smtClean="0">
              <a:latin typeface="Brandon Grotesque Regular" panose="020B0503020203060202" pitchFamily="34" charset="0"/>
              <a:sym typeface="Helvetica"/>
            </a:endParaRPr>
          </a:p>
        </p:txBody>
      </p:sp>
    </p:spTree>
    <p:extLst>
      <p:ext uri="{BB962C8B-B14F-4D97-AF65-F5344CB8AC3E}">
        <p14:creationId xmlns:p14="http://schemas.microsoft.com/office/powerpoint/2010/main" val="3813939949"/>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3" name="DUMONT_Nicolas_1.jpg" descr="DUMONT_Nicolas_1.jpg"/>
          <p:cNvPicPr>
            <a:picLocks noChangeAspect="1"/>
          </p:cNvPicPr>
          <p:nvPr/>
        </p:nvPicPr>
        <p:blipFill>
          <a:blip r:embed="rId3">
            <a:extLst/>
          </a:blip>
          <a:stretch>
            <a:fillRect/>
          </a:stretch>
        </p:blipFill>
        <p:spPr>
          <a:xfrm>
            <a:off x="-1" y="-333302"/>
            <a:ext cx="4731879" cy="7191302"/>
          </a:xfrm>
          <a:prstGeom prst="rect">
            <a:avLst/>
          </a:prstGeom>
          <a:ln w="12700">
            <a:miter lim="400000"/>
          </a:ln>
        </p:spPr>
      </p:pic>
      <p:pic>
        <p:nvPicPr>
          <p:cNvPr id="374"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375" name="Tytuł 1"/>
          <p:cNvSpPr txBox="1"/>
          <p:nvPr/>
        </p:nvSpPr>
        <p:spPr>
          <a:xfrm>
            <a:off x="4964988" y="362758"/>
            <a:ext cx="3565142"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rPr dirty="0"/>
              <a:t>Nicolas </a:t>
            </a:r>
            <a:br>
              <a:rPr dirty="0"/>
            </a:br>
            <a:r>
              <a:rPr dirty="0"/>
              <a:t>DUMONT </a:t>
            </a:r>
            <a:r>
              <a:rPr dirty="0" smtClean="0"/>
              <a:t>#</a:t>
            </a:r>
            <a:r>
              <a:rPr lang="fr-FR" dirty="0" smtClean="0"/>
              <a:t>1</a:t>
            </a:r>
            <a:r>
              <a:rPr dirty="0" smtClean="0"/>
              <a:t>3</a:t>
            </a:r>
            <a:endParaRPr dirty="0"/>
          </a:p>
        </p:txBody>
      </p:sp>
      <p:sp>
        <p:nvSpPr>
          <p:cNvPr id="376" name="Podtytuł 2"/>
          <p:cNvSpPr txBox="1"/>
          <p:nvPr/>
        </p:nvSpPr>
        <p:spPr>
          <a:xfrm>
            <a:off x="5003088" y="2027468"/>
            <a:ext cx="6561221" cy="44781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62</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81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1,88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Arrière</a:t>
            </a:r>
            <a:r>
              <a:rPr sz="1600" dirty="0">
                <a:latin typeface="Brandon Grotesque Regular" panose="020B0503020203060202" pitchFamily="34" charset="0"/>
              </a:rPr>
              <a:t> / milieu</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13 </a:t>
            </a:r>
            <a:r>
              <a:rPr sz="1600" dirty="0" err="1">
                <a:latin typeface="Brandon Grotesque Regular" panose="020B0503020203060202" pitchFamily="34" charset="0"/>
              </a:rPr>
              <a:t>décembre</a:t>
            </a:r>
            <a:r>
              <a:rPr sz="1600" dirty="0">
                <a:latin typeface="Brandon Grotesque Regular" panose="020B0503020203060202" pitchFamily="34" charset="0"/>
              </a:rPr>
              <a:t> 1991</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Dudu</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Waterloo Ducks (BEL)</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Royal </a:t>
            </a:r>
            <a:r>
              <a:rPr sz="1600" dirty="0" err="1">
                <a:latin typeface="Brandon Grotesque Regular" panose="020B0503020203060202" pitchFamily="34" charset="0"/>
              </a:rPr>
              <a:t>Pingouins</a:t>
            </a:r>
            <a:r>
              <a:rPr sz="1600" dirty="0">
                <a:latin typeface="Brandon Grotesque Regular" panose="020B0503020203060202" pitchFamily="34" charset="0"/>
              </a:rPr>
              <a:t> Hockey Club</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28 </a:t>
            </a:r>
            <a:r>
              <a:rPr sz="1600" dirty="0" err="1">
                <a:latin typeface="Brandon Grotesque Regular" panose="020B0503020203060202" pitchFamily="34" charset="0"/>
              </a:rPr>
              <a:t>février</a:t>
            </a:r>
            <a:r>
              <a:rPr sz="1600" dirty="0">
                <a:latin typeface="Brandon Grotesque Regular" panose="020B0503020203060202" pitchFamily="34" charset="0"/>
              </a:rPr>
              <a:t> 2017</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20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Master </a:t>
            </a:r>
            <a:r>
              <a:rPr sz="1600" dirty="0" err="1">
                <a:latin typeface="Brandon Grotesque Regular" panose="020B0503020203060202" pitchFamily="34" charset="0"/>
              </a:rPr>
              <a:t>en</a:t>
            </a:r>
            <a:r>
              <a:rPr sz="1600" dirty="0">
                <a:latin typeface="Brandon Grotesque Regular" panose="020B0503020203060202" pitchFamily="34" charset="0"/>
              </a:rPr>
              <a:t> sciences de </a:t>
            </a:r>
            <a:r>
              <a:rPr sz="1600" dirty="0" err="1">
                <a:latin typeface="Brandon Grotesque Regular" panose="020B0503020203060202" pitchFamily="34" charset="0"/>
              </a:rPr>
              <a:t>Gestion</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a:t>
            </a:r>
            <a:r>
              <a:rPr sz="1600" dirty="0">
                <a:latin typeface="Brandon Grotesque Regular" panose="020B0503020203060202" pitchFamily="34" charset="0"/>
              </a:rPr>
              <a:t>: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Triple champion de </a:t>
            </a:r>
            <a:r>
              <a:rPr sz="1600" dirty="0" err="1">
                <a:latin typeface="Brandon Grotesque Regular" panose="020B0503020203060202" pitchFamily="34" charset="0"/>
              </a:rPr>
              <a:t>Belgique</a:t>
            </a:r>
            <a:endParaRPr sz="1600" dirty="0">
              <a:latin typeface="Brandon Grotesque Regular" panose="020B0503020203060202" pitchFamily="34" charset="0"/>
            </a:endParaRPr>
          </a:p>
        </p:txBody>
      </p:sp>
      <p:sp>
        <p:nvSpPr>
          <p:cNvPr id="377" name="Texte"/>
          <p:cNvSpPr txBox="1"/>
          <p:nvPr/>
        </p:nvSpPr>
        <p:spPr>
          <a:xfrm>
            <a:off x="8751944" y="958214"/>
            <a:ext cx="809846" cy="363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2300"/>
              </a:lnSpc>
              <a:spcBef>
                <a:spcPts val="1000"/>
              </a:spcBef>
              <a:defRPr sz="1300" b="1" u="sng">
                <a:solidFill>
                  <a:srgbClr val="0563C1"/>
                </a:solidFill>
                <a:uFill>
                  <a:solidFill>
                    <a:srgbClr val="0563C1"/>
                  </a:solidFill>
                </a:uFill>
                <a:latin typeface="+mn-lt"/>
                <a:ea typeface="+mn-ea"/>
                <a:cs typeface="+mn-cs"/>
                <a:sym typeface="Helvetica"/>
                <a:hlinkClick r:id="rId5"/>
              </a:defRPr>
            </a:lvl1pPr>
          </a:lstStyle>
          <a:p>
            <a:pPr>
              <a:defRPr u="none">
                <a:solidFill>
                  <a:srgbClr val="203864"/>
                </a:solidFill>
                <a:uFillTx/>
              </a:defRPr>
            </a:pPr>
            <a:r>
              <a:rPr u="sng">
                <a:solidFill>
                  <a:srgbClr val="0563C1"/>
                </a:solidFill>
                <a:uFill>
                  <a:solidFill>
                    <a:srgbClr val="0563C1"/>
                  </a:solidFill>
                </a:uFill>
                <a:hlinkClick r:id="rId5"/>
              </a:rPr>
              <a:t> </a:t>
            </a: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0" name="15_02.jpg" descr="15_02.jpg"/>
          <p:cNvPicPr>
            <a:picLocks noChangeAspect="1"/>
          </p:cNvPicPr>
          <p:nvPr/>
        </p:nvPicPr>
        <p:blipFill>
          <a:blip r:embed="rId3">
            <a:extLst/>
          </a:blip>
          <a:stretch>
            <a:fillRect/>
          </a:stretch>
        </p:blipFill>
        <p:spPr>
          <a:xfrm>
            <a:off x="-34513" y="-17419"/>
            <a:ext cx="4726885" cy="6875419"/>
          </a:xfrm>
          <a:prstGeom prst="rect">
            <a:avLst/>
          </a:prstGeom>
          <a:ln w="12700">
            <a:miter lim="400000"/>
          </a:ln>
        </p:spPr>
      </p:pic>
      <p:pic>
        <p:nvPicPr>
          <p:cNvPr id="381"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382" name="Tytuł 1"/>
          <p:cNvSpPr txBox="1"/>
          <p:nvPr/>
        </p:nvSpPr>
        <p:spPr>
          <a:xfrm>
            <a:off x="4990388" y="362758"/>
            <a:ext cx="3565142"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t>Jean-Baptiste</a:t>
            </a:r>
            <a:br/>
            <a:r>
              <a:t>FORGUES #18</a:t>
            </a:r>
          </a:p>
        </p:txBody>
      </p:sp>
      <p:sp>
        <p:nvSpPr>
          <p:cNvPr id="383" name="Podtytuł 2"/>
          <p:cNvSpPr txBox="1"/>
          <p:nvPr/>
        </p:nvSpPr>
        <p:spPr>
          <a:xfrm>
            <a:off x="5003088" y="2027468"/>
            <a:ext cx="7154400" cy="44659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143</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75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1,78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Arrière</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6 </a:t>
            </a:r>
            <a:r>
              <a:rPr sz="1600" dirty="0" err="1">
                <a:latin typeface="Brandon Grotesque Regular" panose="020B0503020203060202" pitchFamily="34" charset="0"/>
              </a:rPr>
              <a:t>mai</a:t>
            </a:r>
            <a:r>
              <a:rPr sz="1600" dirty="0">
                <a:latin typeface="Brandon Grotesque Regular" panose="020B0503020203060202" pitchFamily="34" charset="0"/>
              </a:rPr>
              <a:t> 1996</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err="1">
                <a:latin typeface="Brandon Grotesque Regular" panose="020B0503020203060202" pitchFamily="34" charset="0"/>
              </a:rPr>
              <a:t>Babou</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Royal Léopold Club (BEL)</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FC </a:t>
            </a:r>
            <a:r>
              <a:rPr sz="1600" dirty="0" err="1">
                <a:latin typeface="Brandon Grotesque Regular" panose="020B0503020203060202" pitchFamily="34" charset="0"/>
              </a:rPr>
              <a:t>lyon</a:t>
            </a:r>
            <a:r>
              <a:rPr sz="1600" dirty="0">
                <a:latin typeface="Brandon Grotesque Regular" panose="020B0503020203060202" pitchFamily="34" charset="0"/>
              </a:rPr>
              <a:t> </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Juin</a:t>
            </a:r>
            <a:r>
              <a:rPr sz="1600" dirty="0">
                <a:latin typeface="Brandon Grotesque Regular" panose="020B0503020203060202" pitchFamily="34" charset="0"/>
              </a:rPr>
              <a:t> 2011</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18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Consultant</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a:t>
            </a:r>
            <a:r>
              <a:rPr sz="1600" dirty="0">
                <a:latin typeface="Brandon Grotesque Regular" panose="020B0503020203060202" pitchFamily="34" charset="0"/>
              </a:rPr>
              <a:t>: Vice champion du monde U21 (2013)</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Vice champion de France (2010), 3e </a:t>
            </a:r>
            <a:r>
              <a:rPr sz="1600" dirty="0" err="1">
                <a:latin typeface="Brandon Grotesque Regular" panose="020B0503020203060202" pitchFamily="34" charset="0"/>
              </a:rPr>
              <a:t>championnat</a:t>
            </a:r>
            <a:r>
              <a:rPr sz="1600" dirty="0">
                <a:latin typeface="Brandon Grotesque Regular" panose="020B0503020203060202" pitchFamily="34" charset="0"/>
              </a:rPr>
              <a:t> </a:t>
            </a:r>
            <a:r>
              <a:rPr sz="1600" dirty="0" err="1">
                <a:latin typeface="Brandon Grotesque Regular" panose="020B0503020203060202" pitchFamily="34" charset="0"/>
              </a:rPr>
              <a:t>Belgique</a:t>
            </a:r>
            <a:r>
              <a:rPr sz="1600" dirty="0">
                <a:latin typeface="Brandon Grotesque Regular" panose="020B0503020203060202" pitchFamily="34" charset="0"/>
              </a:rPr>
              <a:t> (2018)</a:t>
            </a:r>
          </a:p>
        </p:txBody>
      </p:sp>
      <p:sp>
        <p:nvSpPr>
          <p:cNvPr id="384" name="Texte"/>
          <p:cNvSpPr txBox="1"/>
          <p:nvPr/>
        </p:nvSpPr>
        <p:spPr>
          <a:xfrm>
            <a:off x="8751944" y="958214"/>
            <a:ext cx="809846" cy="363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2300"/>
              </a:lnSpc>
              <a:spcBef>
                <a:spcPts val="1000"/>
              </a:spcBef>
              <a:defRPr sz="1300" b="1" u="sng">
                <a:solidFill>
                  <a:srgbClr val="0563C1"/>
                </a:solidFill>
                <a:uFill>
                  <a:solidFill>
                    <a:srgbClr val="0563C1"/>
                  </a:solidFill>
                </a:uFill>
                <a:latin typeface="+mn-lt"/>
                <a:ea typeface="+mn-ea"/>
                <a:cs typeface="+mn-cs"/>
                <a:sym typeface="Helvetica"/>
                <a:hlinkClick r:id="rId5"/>
              </a:defRPr>
            </a:lvl1pPr>
          </a:lstStyle>
          <a:p>
            <a:pPr>
              <a:defRPr u="none">
                <a:solidFill>
                  <a:srgbClr val="203864"/>
                </a:solidFill>
                <a:uFillTx/>
              </a:defRPr>
            </a:pPr>
            <a:r>
              <a:rPr u="sng">
                <a:solidFill>
                  <a:srgbClr val="0563C1"/>
                </a:solidFill>
                <a:uFill>
                  <a:solidFill>
                    <a:srgbClr val="0563C1"/>
                  </a:solidFill>
                </a:uFill>
                <a:hlinkClick r:id="rId5"/>
              </a:rPr>
              <a:t> </a:t>
            </a: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7" name="GENESTET_Hugo_1.jpg" descr="GENESTET_Hugo_1.jpg"/>
          <p:cNvPicPr>
            <a:picLocks noChangeAspect="1"/>
          </p:cNvPicPr>
          <p:nvPr/>
        </p:nvPicPr>
        <p:blipFill>
          <a:blip r:embed="rId3">
            <a:extLst/>
          </a:blip>
          <a:stretch>
            <a:fillRect/>
          </a:stretch>
        </p:blipFill>
        <p:spPr>
          <a:xfrm>
            <a:off x="0" y="-19245"/>
            <a:ext cx="4713829" cy="6877246"/>
          </a:xfrm>
          <a:prstGeom prst="rect">
            <a:avLst/>
          </a:prstGeom>
          <a:ln w="12700">
            <a:miter lim="400000"/>
          </a:ln>
        </p:spPr>
      </p:pic>
      <p:pic>
        <p:nvPicPr>
          <p:cNvPr id="388"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389" name="Tytuł 1"/>
          <p:cNvSpPr txBox="1"/>
          <p:nvPr/>
        </p:nvSpPr>
        <p:spPr>
          <a:xfrm>
            <a:off x="5140409" y="367160"/>
            <a:ext cx="3565143"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t>Hugo</a:t>
            </a:r>
            <a:br/>
            <a:r>
              <a:t>GENESTET #7</a:t>
            </a:r>
          </a:p>
        </p:txBody>
      </p:sp>
      <p:sp>
        <p:nvSpPr>
          <p:cNvPr id="390" name="Podtytuł 2"/>
          <p:cNvSpPr txBox="1"/>
          <p:nvPr/>
        </p:nvSpPr>
        <p:spPr>
          <a:xfrm>
            <a:off x="5153109" y="2031869"/>
            <a:ext cx="7154401" cy="51962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sz="1600" dirty="0" smtClean="0">
                <a:latin typeface="Brandon Grotesque Regular" panose="020B0503020203060202" pitchFamily="34" charset="0"/>
              </a:rPr>
              <a:t>1</a:t>
            </a:r>
            <a:r>
              <a:rPr lang="fr-FR" sz="1600" dirty="0" smtClean="0">
                <a:latin typeface="Brandon Grotesque Regular" panose="020B0503020203060202" pitchFamily="34" charset="0"/>
              </a:rPr>
              <a:t>65</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70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1,70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Milieu</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2 mars 1992</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Pep’s</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a:t>
            </a:r>
            <a:r>
              <a:rPr lang="fr-FR" sz="1600" dirty="0" smtClean="0">
                <a:latin typeface="Brandon Grotesque Regular" panose="020B0503020203060202" pitchFamily="34" charset="0"/>
              </a:rPr>
              <a:t>Waterloo </a:t>
            </a:r>
            <a:r>
              <a:rPr lang="fr-FR" sz="1600" dirty="0" err="1" smtClean="0">
                <a:latin typeface="Brandon Grotesque Regular" panose="020B0503020203060202" pitchFamily="34" charset="0"/>
              </a:rPr>
              <a:t>Ducks</a:t>
            </a:r>
            <a:r>
              <a:rPr lang="fr-FR" sz="1600" dirty="0" smtClean="0">
                <a:latin typeface="Brandon Grotesque Regular" panose="020B0503020203060202" pitchFamily="34" charset="0"/>
              </a:rPr>
              <a:t> </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a:t>
            </a:r>
            <a:r>
              <a:rPr sz="1600" dirty="0">
                <a:latin typeface="Brandon Grotesque Regular" panose="020B0503020203060202" pitchFamily="34" charset="0"/>
              </a:rPr>
              <a:t>(BEL)</a:t>
            </a:r>
            <a:br>
              <a:rPr sz="1600" dirty="0">
                <a:latin typeface="Brandon Grotesque Regular" panose="020B0503020203060202" pitchFamily="34" charset="0"/>
              </a:rPr>
            </a:br>
            <a:r>
              <a:rPr sz="1600" b="1" dirty="0" err="1">
                <a:latin typeface="Brandon Grotesque Regular" panose="020B0503020203060202" pitchFamily="34" charset="0"/>
              </a:rPr>
              <a:t>Anciens</a:t>
            </a:r>
            <a:r>
              <a:rPr sz="1600" b="1" dirty="0">
                <a:latin typeface="Brandon Grotesque Regular" panose="020B0503020203060202" pitchFamily="34" charset="0"/>
              </a:rPr>
              <a:t> clubs</a:t>
            </a:r>
            <a:r>
              <a:rPr sz="1600" dirty="0">
                <a:latin typeface="Brandon Grotesque Regular" panose="020B0503020203060202" pitchFamily="34" charset="0"/>
              </a:rPr>
              <a:t> : Saint-Germain </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V</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K</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a:t>
            </a:r>
            <a:r>
              <a:rPr sz="1600" dirty="0">
                <a:latin typeface="Brandon Grotesque Regular" panose="020B0503020203060202" pitchFamily="34" charset="0"/>
              </a:rPr>
              <a:t>Leuven (BEL, 2014-2016)</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Novembre</a:t>
            </a:r>
            <a:r>
              <a:rPr sz="1600" dirty="0">
                <a:latin typeface="Brandon Grotesque Regular" panose="020B0503020203060202" pitchFamily="34" charset="0"/>
              </a:rPr>
              <a:t> 2010</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22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a:t>
            </a:r>
            <a:r>
              <a:rPr sz="1600" dirty="0" err="1">
                <a:latin typeface="Brandon Grotesque Regular" panose="020B0503020203060202" pitchFamily="34" charset="0"/>
              </a:rPr>
              <a:t>Maraîcher</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a:t>
            </a:r>
            <a:r>
              <a:rPr sz="1600" dirty="0">
                <a:latin typeface="Brandon Grotesque Regular" panose="020B0503020203060202" pitchFamily="34" charset="0"/>
              </a:rPr>
              <a:t>: Vice champion du monde U21 (2013)</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Quintuple champion de France (2009, 2010, 2013, 2014, 2018</a:t>
            </a:r>
            <a:r>
              <a:rPr sz="1600" dirty="0" smtClean="0">
                <a:latin typeface="Brandon Grotesque Regular" panose="020B0503020203060202" pitchFamily="34" charset="0"/>
              </a:rPr>
              <a:t>)</a:t>
            </a:r>
            <a:r>
              <a:rPr lang="fr-FR" sz="1600" dirty="0" smtClean="0">
                <a:latin typeface="Brandon Grotesque Regular" panose="020B0503020203060202" pitchFamily="34" charset="0"/>
              </a:rPr>
              <a:t> dont 4 titres avec le </a:t>
            </a:r>
            <a:r>
              <a:rPr lang="fr-FR" sz="1600" dirty="0" smtClean="0">
                <a:solidFill>
                  <a:srgbClr val="203864"/>
                </a:solidFill>
                <a:latin typeface="Brandon Grotesque Regular" panose="020B0503020203060202" pitchFamily="34" charset="0"/>
                <a:sym typeface="Helvetica"/>
              </a:rPr>
              <a:t>Saint </a:t>
            </a:r>
            <a:r>
              <a:rPr lang="fr-FR" sz="1600" dirty="0">
                <a:solidFill>
                  <a:srgbClr val="203864"/>
                </a:solidFill>
                <a:latin typeface="Brandon Grotesque Regular" panose="020B0503020203060202" pitchFamily="34" charset="0"/>
                <a:sym typeface="Helvetica"/>
              </a:rPr>
              <a:t>Germain </a:t>
            </a:r>
            <a:r>
              <a:rPr lang="fr-FR" sz="1600" dirty="0" smtClean="0">
                <a:solidFill>
                  <a:srgbClr val="203864"/>
                </a:solidFill>
                <a:latin typeface="Brandon Grotesque Regular" panose="020B0503020203060202" pitchFamily="34" charset="0"/>
                <a:sym typeface="Helvetica"/>
              </a:rPr>
              <a:t>H.C</a:t>
            </a:r>
            <a:endParaRPr lang="fr-FR" sz="1600" dirty="0">
              <a:solidFill>
                <a:srgbClr val="203864"/>
              </a:solidFill>
              <a:latin typeface="Brandon Grotesque Regular" panose="020B0503020203060202" pitchFamily="34" charset="0"/>
              <a:sym typeface="Helvetica"/>
            </a:endParaRPr>
          </a:p>
          <a:p>
            <a:pPr>
              <a:lnSpc>
                <a:spcPts val="2300"/>
              </a:lnSpc>
              <a:spcBef>
                <a:spcPts val="1000"/>
              </a:spcBef>
              <a:defRPr sz="1300">
                <a:solidFill>
                  <a:srgbClr val="203864"/>
                </a:solidFill>
                <a:latin typeface="+mn-lt"/>
                <a:ea typeface="+mn-ea"/>
                <a:cs typeface="+mn-cs"/>
                <a:sym typeface="Helvetica"/>
              </a:defRPr>
            </a:pPr>
            <a:endParaRPr dirty="0"/>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3" name="GENESTET_TOM_1.jpg" descr="GENESTET_TOM_1.jpg"/>
          <p:cNvPicPr>
            <a:picLocks noChangeAspect="1"/>
          </p:cNvPicPr>
          <p:nvPr/>
        </p:nvPicPr>
        <p:blipFill>
          <a:blip r:embed="rId3">
            <a:extLst/>
          </a:blip>
          <a:stretch>
            <a:fillRect/>
          </a:stretch>
        </p:blipFill>
        <p:spPr>
          <a:xfrm>
            <a:off x="-1" y="11351"/>
            <a:ext cx="4694159" cy="6846650"/>
          </a:xfrm>
          <a:prstGeom prst="rect">
            <a:avLst/>
          </a:prstGeom>
          <a:ln w="12700">
            <a:miter lim="400000"/>
          </a:ln>
        </p:spPr>
      </p:pic>
      <p:pic>
        <p:nvPicPr>
          <p:cNvPr id="394"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395" name="Tytuł 1"/>
          <p:cNvSpPr txBox="1"/>
          <p:nvPr/>
        </p:nvSpPr>
        <p:spPr>
          <a:xfrm>
            <a:off x="4990388" y="362758"/>
            <a:ext cx="3565142"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t>Tom</a:t>
            </a:r>
            <a:br/>
            <a:r>
              <a:t>GENESTET #6</a:t>
            </a:r>
          </a:p>
        </p:txBody>
      </p:sp>
      <p:sp>
        <p:nvSpPr>
          <p:cNvPr id="396" name="Podtytuł 2"/>
          <p:cNvSpPr txBox="1"/>
          <p:nvPr/>
        </p:nvSpPr>
        <p:spPr>
          <a:xfrm>
            <a:off x="5003088" y="2027468"/>
            <a:ext cx="7154400" cy="51962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sz="1600" dirty="0" smtClean="0">
                <a:latin typeface="Brandon Grotesque Regular" panose="020B0503020203060202" pitchFamily="34" charset="0"/>
              </a:rPr>
              <a:t>1</a:t>
            </a:r>
            <a:r>
              <a:rPr lang="fr-FR" sz="1600" dirty="0" smtClean="0">
                <a:latin typeface="Brandon Grotesque Regular" panose="020B0503020203060202" pitchFamily="34" charset="0"/>
              </a:rPr>
              <a:t>88</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65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1,69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Libéro</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4 </a:t>
            </a:r>
            <a:r>
              <a:rPr sz="1600" dirty="0" err="1">
                <a:latin typeface="Brandon Grotesque Regular" panose="020B0503020203060202" pitchFamily="34" charset="0"/>
              </a:rPr>
              <a:t>mai</a:t>
            </a:r>
            <a:r>
              <a:rPr sz="1600" dirty="0">
                <a:latin typeface="Brandon Grotesque Regular" panose="020B0503020203060202" pitchFamily="34" charset="0"/>
              </a:rPr>
              <a:t> 1987</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Mot</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Saint-Germain </a:t>
            </a:r>
            <a:r>
              <a:rPr sz="1600" dirty="0" smtClean="0">
                <a:latin typeface="Brandon Grotesque Regular" panose="020B0503020203060202" pitchFamily="34" charset="0"/>
              </a:rPr>
              <a:t>H</a:t>
            </a:r>
            <a:r>
              <a:rPr lang="fr-FR" sz="1600" dirty="0">
                <a:latin typeface="Brandon Grotesque Regular" panose="020B0503020203060202" pitchFamily="34" charset="0"/>
              </a:rPr>
              <a:t>.</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smtClean="0">
                <a:latin typeface="Brandon Grotesque Regular" panose="020B0503020203060202" pitchFamily="34" charset="0"/>
              </a:rPr>
              <a:t>K</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 </a:t>
            </a:r>
            <a:r>
              <a:rPr sz="1600" dirty="0" smtClean="0">
                <a:latin typeface="Brandon Grotesque Regular" panose="020B0503020203060202" pitchFamily="34" charset="0"/>
              </a:rPr>
              <a:t>Leuven </a:t>
            </a:r>
            <a:r>
              <a:rPr sz="1600" dirty="0">
                <a:latin typeface="Brandon Grotesque Regular" panose="020B0503020203060202" pitchFamily="34" charset="0"/>
              </a:rPr>
              <a:t>(BEL)</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Juin</a:t>
            </a:r>
            <a:r>
              <a:rPr sz="1600" dirty="0">
                <a:latin typeface="Brandon Grotesque Regular" panose="020B0503020203060202" pitchFamily="34" charset="0"/>
              </a:rPr>
              <a:t> 2005</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25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Restaurateur</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a:t>
            </a:r>
            <a:r>
              <a:rPr sz="1600" dirty="0">
                <a:latin typeface="Brandon Grotesque Regular" panose="020B0503020203060202" pitchFamily="34" charset="0"/>
              </a:rPr>
              <a:t>: 6e </a:t>
            </a:r>
            <a:r>
              <a:rPr sz="1600" dirty="0" err="1">
                <a:latin typeface="Brandon Grotesque Regular" panose="020B0503020203060202" pitchFamily="34" charset="0"/>
              </a:rPr>
              <a:t>championnat</a:t>
            </a:r>
            <a:r>
              <a:rPr sz="1600" dirty="0">
                <a:latin typeface="Brandon Grotesque Regular" panose="020B0503020203060202" pitchFamily="34" charset="0"/>
              </a:rPr>
              <a:t> </a:t>
            </a:r>
            <a:r>
              <a:rPr sz="1600" dirty="0" err="1">
                <a:latin typeface="Brandon Grotesque Regular" panose="020B0503020203060202" pitchFamily="34" charset="0"/>
              </a:rPr>
              <a:t>d’Europe</a:t>
            </a:r>
            <a:r>
              <a:rPr sz="1600" dirty="0">
                <a:latin typeface="Brandon Grotesque Regular" panose="020B0503020203060202" pitchFamily="34" charset="0"/>
              </a:rPr>
              <a:t> 2009</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Quintuple champion de France (2009, 2010, 2013, 2014, 2018</a:t>
            </a:r>
            <a:r>
              <a:rPr dirty="0" smtClean="0">
                <a:latin typeface="Brandon Grotesque Regular" panose="020B0503020203060202" pitchFamily="34" charset="0"/>
              </a:rPr>
              <a:t>)</a:t>
            </a:r>
            <a:r>
              <a:rPr lang="fr-FR" sz="1400" dirty="0" smtClean="0">
                <a:latin typeface="Brandon Grotesque Regular" panose="020B0503020203060202" pitchFamily="34" charset="0"/>
              </a:rPr>
              <a:t> </a:t>
            </a:r>
            <a:r>
              <a:rPr lang="fr-FR" sz="1600" dirty="0" smtClean="0">
                <a:latin typeface="Brandon Grotesque Regular" panose="020B0503020203060202" pitchFamily="34" charset="0"/>
              </a:rPr>
              <a:t>dont 4 titres avec le </a:t>
            </a:r>
            <a:r>
              <a:rPr lang="fr-FR" sz="1600" dirty="0" smtClean="0">
                <a:solidFill>
                  <a:srgbClr val="203864"/>
                </a:solidFill>
                <a:latin typeface="Brandon Grotesque Regular" panose="020B0503020203060202" pitchFamily="34" charset="0"/>
                <a:sym typeface="Helvetica"/>
              </a:rPr>
              <a:t>Saint </a:t>
            </a:r>
            <a:r>
              <a:rPr lang="fr-FR" sz="1600" dirty="0">
                <a:solidFill>
                  <a:srgbClr val="203864"/>
                </a:solidFill>
                <a:latin typeface="Brandon Grotesque Regular" panose="020B0503020203060202" pitchFamily="34" charset="0"/>
                <a:sym typeface="Helvetica"/>
              </a:rPr>
              <a:t>Germain </a:t>
            </a:r>
            <a:r>
              <a:rPr lang="fr-FR" sz="1600" dirty="0" smtClean="0">
                <a:solidFill>
                  <a:srgbClr val="203864"/>
                </a:solidFill>
                <a:latin typeface="Brandon Grotesque Regular" panose="020B0503020203060202" pitchFamily="34" charset="0"/>
                <a:sym typeface="Helvetica"/>
              </a:rPr>
              <a:t>H.C</a:t>
            </a:r>
            <a:endParaRPr lang="fr-FR" sz="1600" dirty="0">
              <a:solidFill>
                <a:srgbClr val="203864"/>
              </a:solidFill>
              <a:latin typeface="Brandon Grotesque Regular" panose="020B0503020203060202" pitchFamily="34" charset="0"/>
              <a:sym typeface="Helvetica"/>
            </a:endParaRPr>
          </a:p>
          <a:p>
            <a:pPr>
              <a:lnSpc>
                <a:spcPts val="2300"/>
              </a:lnSpc>
              <a:spcBef>
                <a:spcPts val="1000"/>
              </a:spcBef>
              <a:defRPr sz="1300">
                <a:solidFill>
                  <a:srgbClr val="203864"/>
                </a:solidFill>
                <a:latin typeface="+mn-lt"/>
                <a:ea typeface="+mn-ea"/>
                <a:cs typeface="+mn-cs"/>
                <a:sym typeface="Helvetica"/>
              </a:defRPr>
            </a:pPr>
            <a:endParaRPr dirty="0"/>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8" name="GOYET_Francois_1.jpg" descr="GOYET_Francois_1.jpg"/>
          <p:cNvPicPr>
            <a:picLocks noChangeAspect="1"/>
          </p:cNvPicPr>
          <p:nvPr/>
        </p:nvPicPr>
        <p:blipFill>
          <a:blip r:embed="rId3">
            <a:extLst/>
          </a:blip>
          <a:stretch>
            <a:fillRect/>
          </a:stretch>
        </p:blipFill>
        <p:spPr>
          <a:xfrm>
            <a:off x="-1" y="-5276"/>
            <a:ext cx="4672831" cy="6863276"/>
          </a:xfrm>
          <a:prstGeom prst="rect">
            <a:avLst/>
          </a:prstGeom>
          <a:ln w="12700">
            <a:miter lim="400000"/>
          </a:ln>
        </p:spPr>
      </p:pic>
      <p:pic>
        <p:nvPicPr>
          <p:cNvPr id="399"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400" name="Tytuł 1"/>
          <p:cNvSpPr txBox="1"/>
          <p:nvPr/>
        </p:nvSpPr>
        <p:spPr>
          <a:xfrm>
            <a:off x="4990388" y="362758"/>
            <a:ext cx="3565142"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rPr dirty="0"/>
              <a:t>François</a:t>
            </a:r>
            <a:br>
              <a:rPr dirty="0"/>
            </a:br>
            <a:r>
              <a:rPr dirty="0"/>
              <a:t>GOYET </a:t>
            </a:r>
            <a:r>
              <a:rPr dirty="0" smtClean="0"/>
              <a:t>#</a:t>
            </a:r>
            <a:r>
              <a:rPr lang="fr-FR" dirty="0" smtClean="0"/>
              <a:t>1</a:t>
            </a:r>
            <a:r>
              <a:rPr dirty="0" smtClean="0"/>
              <a:t>6</a:t>
            </a:r>
            <a:endParaRPr dirty="0"/>
          </a:p>
        </p:txBody>
      </p:sp>
      <p:sp>
        <p:nvSpPr>
          <p:cNvPr id="401" name="Podtytuł 2"/>
          <p:cNvSpPr txBox="1"/>
          <p:nvPr/>
        </p:nvSpPr>
        <p:spPr>
          <a:xfrm>
            <a:off x="5003088" y="2027468"/>
            <a:ext cx="7154400" cy="41831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99</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69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1,78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Milieu</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4 </a:t>
            </a:r>
            <a:r>
              <a:rPr sz="1600" dirty="0" err="1">
                <a:latin typeface="Brandon Grotesque Regular" panose="020B0503020203060202" pitchFamily="34" charset="0"/>
              </a:rPr>
              <a:t>novembre</a:t>
            </a:r>
            <a:r>
              <a:rPr sz="1600" dirty="0">
                <a:latin typeface="Brandon Grotesque Regular" panose="020B0503020203060202" pitchFamily="34" charset="0"/>
              </a:rPr>
              <a:t> 1994</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La </a:t>
            </a:r>
            <a:r>
              <a:rPr sz="1600" dirty="0" err="1">
                <a:latin typeface="Brandon Grotesque Regular" panose="020B0503020203060202" pitchFamily="34" charset="0"/>
              </a:rPr>
              <a:t>Goye</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Saint-Germain </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err="1">
                <a:latin typeface="Brandon Grotesque Regular" panose="020B0503020203060202" pitchFamily="34" charset="0"/>
              </a:rPr>
              <a:t>Formé</a:t>
            </a:r>
            <a:r>
              <a:rPr sz="1600" dirty="0">
                <a:latin typeface="Brandon Grotesque Regular" panose="020B0503020203060202" pitchFamily="34" charset="0"/>
              </a:rPr>
              <a:t> au </a:t>
            </a:r>
            <a:r>
              <a:rPr sz="1600" dirty="0" err="1" smtClean="0">
                <a:latin typeface="Brandon Grotesque Regular" panose="020B0503020203060202" pitchFamily="34" charset="0"/>
              </a:rPr>
              <a:t>Sain</a:t>
            </a:r>
            <a:r>
              <a:rPr lang="fr-FR" sz="1600" dirty="0" smtClean="0">
                <a:latin typeface="Brandon Grotesque Regular" panose="020B0503020203060202" pitchFamily="34" charset="0"/>
              </a:rPr>
              <a:t>t</a:t>
            </a:r>
            <a:r>
              <a:rPr sz="1600" dirty="0" smtClean="0">
                <a:latin typeface="Brandon Grotesque Regular" panose="020B0503020203060202" pitchFamily="34" charset="0"/>
              </a:rPr>
              <a:t>-</a:t>
            </a:r>
            <a:r>
              <a:rPr sz="1600" dirty="0" err="1" smtClean="0">
                <a:latin typeface="Brandon Grotesque Regular" panose="020B0503020203060202" pitchFamily="34" charset="0"/>
              </a:rPr>
              <a:t>Germain</a:t>
            </a:r>
            <a:r>
              <a:rPr sz="1600" dirty="0" smtClean="0">
                <a:latin typeface="Brandon Grotesque Regular" panose="020B0503020203060202" pitchFamily="34" charset="0"/>
              </a:rPr>
              <a:t> </a:t>
            </a:r>
            <a:r>
              <a:rPr lang="fr-FR" sz="1600" dirty="0" smtClean="0">
                <a:latin typeface="Brandon Grotesque Regular" panose="020B0503020203060202" pitchFamily="34" charset="0"/>
              </a:rPr>
              <a:t>H.C.</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Novembre</a:t>
            </a:r>
            <a:r>
              <a:rPr sz="1600" dirty="0">
                <a:latin typeface="Brandon Grotesque Regular" panose="020B0503020203060202" pitchFamily="34" charset="0"/>
              </a:rPr>
              <a:t> 2014</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18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Master 2 Droit du sport</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Triple champion de France (2013, 2014, 2018</a:t>
            </a:r>
            <a:r>
              <a:rPr sz="1600" dirty="0" smtClean="0">
                <a:latin typeface="Brandon Grotesque Regular" panose="020B0503020203060202" pitchFamily="34" charset="0"/>
              </a:rPr>
              <a:t>)</a:t>
            </a:r>
            <a:r>
              <a:rPr lang="fr-FR" sz="1600" dirty="0" smtClean="0">
                <a:latin typeface="Brandon Grotesque Regular" panose="020B0503020203060202" pitchFamily="34" charset="0"/>
              </a:rPr>
              <a:t> </a:t>
            </a:r>
            <a:r>
              <a:rPr lang="fr-FR" sz="1600" dirty="0">
                <a:solidFill>
                  <a:srgbClr val="203864"/>
                </a:solidFill>
                <a:latin typeface="Brandon Grotesque Regular" panose="020B0503020203060202" pitchFamily="34" charset="0"/>
                <a:sym typeface="Helvetica"/>
              </a:rPr>
              <a:t>(Saint Germain H.C</a:t>
            </a:r>
            <a:r>
              <a:rPr lang="fr-FR" sz="1600" dirty="0" smtClean="0">
                <a:solidFill>
                  <a:srgbClr val="203864"/>
                </a:solidFill>
                <a:latin typeface="Brandon Grotesque Regular" panose="020B0503020203060202" pitchFamily="34" charset="0"/>
                <a:sym typeface="Helvetica"/>
              </a:rPr>
              <a:t>)</a:t>
            </a:r>
            <a:endParaRPr lang="fr-FR" sz="1600" dirty="0">
              <a:solidFill>
                <a:srgbClr val="203864"/>
              </a:solidFill>
              <a:latin typeface="Brandon Grotesque Regular" panose="020B0503020203060202" pitchFamily="34" charset="0"/>
              <a:sym typeface="Helvetica"/>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DSC03604 copie.jpg" descr="DSC03604 copie.jpg"/>
          <p:cNvPicPr>
            <a:picLocks noChangeAspect="1"/>
          </p:cNvPicPr>
          <p:nvPr/>
        </p:nvPicPr>
        <p:blipFill>
          <a:blip r:embed="rId3">
            <a:extLst/>
          </a:blip>
          <a:stretch>
            <a:fillRect/>
          </a:stretch>
        </p:blipFill>
        <p:spPr>
          <a:xfrm>
            <a:off x="-66376" y="-1"/>
            <a:ext cx="4592992" cy="6858001"/>
          </a:xfrm>
          <a:prstGeom prst="rect">
            <a:avLst/>
          </a:prstGeom>
          <a:ln w="12700">
            <a:miter lim="400000"/>
          </a:ln>
        </p:spPr>
      </p:pic>
      <p:pic>
        <p:nvPicPr>
          <p:cNvPr id="7" name="Obraz 12" descr="Obraz 12"/>
          <p:cNvPicPr>
            <a:picLocks noChangeAspect="1"/>
          </p:cNvPicPr>
          <p:nvPr/>
        </p:nvPicPr>
        <p:blipFill>
          <a:blip r:embed="rId4">
            <a:extLst/>
          </a:blip>
          <a:stretch>
            <a:fillRect/>
          </a:stretch>
        </p:blipFill>
        <p:spPr>
          <a:xfrm>
            <a:off x="0" y="0"/>
            <a:ext cx="12258376" cy="6858000"/>
          </a:xfrm>
          <a:prstGeom prst="rect">
            <a:avLst/>
          </a:prstGeom>
          <a:ln w="12700">
            <a:miter lim="400000"/>
          </a:ln>
        </p:spPr>
      </p:pic>
      <p:sp>
        <p:nvSpPr>
          <p:cNvPr id="125" name="Tytuł 1"/>
          <p:cNvSpPr txBox="1"/>
          <p:nvPr/>
        </p:nvSpPr>
        <p:spPr>
          <a:xfrm>
            <a:off x="5098517" y="704618"/>
            <a:ext cx="4927799" cy="15445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lnSpcReduction="10000"/>
          </a:bodyPr>
          <a:lstStyle/>
          <a:p>
            <a:pPr>
              <a:lnSpc>
                <a:spcPct val="120000"/>
              </a:lnSpc>
              <a:defRPr sz="3200" b="1">
                <a:solidFill>
                  <a:srgbClr val="FF0000"/>
                </a:solidFill>
                <a:latin typeface="+mn-lt"/>
                <a:ea typeface="+mn-ea"/>
                <a:cs typeface="+mn-cs"/>
                <a:sym typeface="Helvetica"/>
              </a:defRPr>
            </a:pPr>
            <a:r>
              <a:rPr dirty="0">
                <a:latin typeface="Brandon Grotesque Bold" panose="020B0803020203060202" pitchFamily="34" charset="0"/>
              </a:rPr>
              <a:t>Olivier MOREAU</a:t>
            </a:r>
          </a:p>
          <a:p>
            <a:pPr>
              <a:lnSpc>
                <a:spcPct val="120000"/>
              </a:lnSpc>
              <a:defRPr sz="2600" i="1">
                <a:solidFill>
                  <a:srgbClr val="FF0000"/>
                </a:solidFill>
                <a:latin typeface="+mn-lt"/>
                <a:ea typeface="+mn-ea"/>
                <a:cs typeface="+mn-cs"/>
                <a:sym typeface="Helvetica"/>
              </a:defRPr>
            </a:pPr>
            <a:r>
              <a:rPr dirty="0" smtClean="0">
                <a:latin typeface="Brandon Grotesque Bold" panose="020B0803020203060202" pitchFamily="34" charset="0"/>
              </a:rPr>
              <a:t>President </a:t>
            </a:r>
            <a:r>
              <a:rPr lang="fr-FR" dirty="0" smtClean="0">
                <a:latin typeface="Brandon Grotesque Bold" panose="020B0803020203060202" pitchFamily="34" charset="0"/>
              </a:rPr>
              <a:t>de la Fédération Française de Hockey sur Gazon (FFH)</a:t>
            </a:r>
            <a:endParaRPr dirty="0">
              <a:latin typeface="Brandon Grotesque Bold" panose="020B0803020203060202" pitchFamily="34" charset="0"/>
            </a:endParaRPr>
          </a:p>
        </p:txBody>
      </p:sp>
      <p:sp>
        <p:nvSpPr>
          <p:cNvPr id="127" name="Podtytuł 2"/>
          <p:cNvSpPr txBox="1"/>
          <p:nvPr/>
        </p:nvSpPr>
        <p:spPr>
          <a:xfrm>
            <a:off x="4709244" y="2650453"/>
            <a:ext cx="6720950" cy="32367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just">
              <a:lnSpc>
                <a:spcPct val="200000"/>
              </a:lnSpc>
              <a:spcBef>
                <a:spcPts val="1000"/>
              </a:spcBef>
              <a:defRPr sz="1200">
                <a:solidFill>
                  <a:srgbClr val="203864"/>
                </a:solidFill>
                <a:latin typeface="+mn-lt"/>
                <a:ea typeface="+mn-ea"/>
                <a:cs typeface="+mn-cs"/>
                <a:sym typeface="Helvetica"/>
              </a:defRPr>
            </a:pPr>
            <a:r>
              <a:rPr lang="fr-FR" sz="1400" dirty="0" smtClean="0">
                <a:solidFill>
                  <a:schemeClr val="accent1">
                    <a:lumMod val="50000"/>
                  </a:schemeClr>
                </a:solidFill>
                <a:latin typeface="Brandon Grotesque Bold" panose="020B0803020203060202" pitchFamily="34" charset="0"/>
                <a:sym typeface="Helvetica"/>
              </a:rPr>
              <a:t>« L’Equipe de France reste sur une bonne dynamique depuis cet été. Suite </a:t>
            </a:r>
            <a:r>
              <a:rPr lang="fr-FR" sz="1400" dirty="0">
                <a:solidFill>
                  <a:schemeClr val="accent1">
                    <a:lumMod val="50000"/>
                  </a:schemeClr>
                </a:solidFill>
                <a:latin typeface="Brandon Grotesque Bold" panose="020B0803020203060202" pitchFamily="34" charset="0"/>
                <a:sym typeface="Helvetica"/>
              </a:rPr>
              <a:t>à </a:t>
            </a:r>
            <a:r>
              <a:rPr lang="fr-FR" sz="1400" dirty="0" smtClean="0">
                <a:solidFill>
                  <a:schemeClr val="accent1">
                    <a:lumMod val="50000"/>
                  </a:schemeClr>
                </a:solidFill>
                <a:latin typeface="Brandon Grotesque Bold" panose="020B0803020203060202" pitchFamily="34" charset="0"/>
                <a:sym typeface="Helvetica"/>
              </a:rPr>
              <a:t>son succès</a:t>
            </a:r>
            <a:r>
              <a:rPr lang="fr-FR" sz="1400" dirty="0">
                <a:solidFill>
                  <a:schemeClr val="accent1">
                    <a:lumMod val="50000"/>
                  </a:schemeClr>
                </a:solidFill>
                <a:latin typeface="Brandon Grotesque Bold" panose="020B0803020203060202" pitchFamily="34" charset="0"/>
                <a:sym typeface="Helvetica"/>
              </a:rPr>
              <a:t> lors des FIH </a:t>
            </a:r>
            <a:r>
              <a:rPr lang="fr-FR" sz="1400" dirty="0" err="1">
                <a:solidFill>
                  <a:schemeClr val="accent1">
                    <a:lumMod val="50000"/>
                  </a:schemeClr>
                </a:solidFill>
                <a:latin typeface="Brandon Grotesque Bold" panose="020B0803020203060202" pitchFamily="34" charset="0"/>
                <a:sym typeface="Helvetica"/>
              </a:rPr>
              <a:t>Series</a:t>
            </a:r>
            <a:r>
              <a:rPr lang="fr-FR" sz="1400" dirty="0">
                <a:solidFill>
                  <a:schemeClr val="accent1">
                    <a:lumMod val="50000"/>
                  </a:schemeClr>
                </a:solidFill>
                <a:latin typeface="Brandon Grotesque Bold" panose="020B0803020203060202" pitchFamily="34" charset="0"/>
                <a:sym typeface="Helvetica"/>
              </a:rPr>
              <a:t> Finals en juin au Touquet, </a:t>
            </a:r>
            <a:r>
              <a:rPr lang="fr-FR" sz="1400" dirty="0" smtClean="0">
                <a:solidFill>
                  <a:schemeClr val="accent1">
                    <a:lumMod val="50000"/>
                  </a:schemeClr>
                </a:solidFill>
                <a:latin typeface="Brandon Grotesque Bold" panose="020B0803020203060202" pitchFamily="34" charset="0"/>
                <a:sym typeface="Helvetica"/>
              </a:rPr>
              <a:t>elle a </a:t>
            </a:r>
            <a:r>
              <a:rPr lang="fr-FR" sz="1400" dirty="0">
                <a:solidFill>
                  <a:schemeClr val="accent1">
                    <a:lumMod val="50000"/>
                  </a:schemeClr>
                </a:solidFill>
                <a:latin typeface="Brandon Grotesque Bold" panose="020B0803020203060202" pitchFamily="34" charset="0"/>
                <a:sym typeface="Helvetica"/>
              </a:rPr>
              <a:t>enchaîné en remportant l’</a:t>
            </a:r>
            <a:r>
              <a:rPr lang="fr-FR" sz="1400" dirty="0" err="1">
                <a:solidFill>
                  <a:schemeClr val="accent1">
                    <a:lumMod val="50000"/>
                  </a:schemeClr>
                </a:solidFill>
                <a:latin typeface="Brandon Grotesque Bold" panose="020B0803020203060202" pitchFamily="34" charset="0"/>
                <a:sym typeface="Helvetica"/>
              </a:rPr>
              <a:t>EuroHockey</a:t>
            </a:r>
            <a:r>
              <a:rPr lang="fr-FR" sz="1400" dirty="0">
                <a:solidFill>
                  <a:schemeClr val="accent1">
                    <a:lumMod val="50000"/>
                  </a:schemeClr>
                </a:solidFill>
                <a:latin typeface="Brandon Grotesque Bold" panose="020B0803020203060202" pitchFamily="34" charset="0"/>
                <a:sym typeface="Helvetica"/>
              </a:rPr>
              <a:t> </a:t>
            </a:r>
            <a:r>
              <a:rPr lang="fr-FR" sz="1400" dirty="0" err="1">
                <a:solidFill>
                  <a:schemeClr val="accent1">
                    <a:lumMod val="50000"/>
                  </a:schemeClr>
                </a:solidFill>
                <a:latin typeface="Brandon Grotesque Bold" panose="020B0803020203060202" pitchFamily="34" charset="0"/>
                <a:sym typeface="Helvetica"/>
              </a:rPr>
              <a:t>Championship</a:t>
            </a:r>
            <a:r>
              <a:rPr lang="fr-FR" sz="1400" dirty="0">
                <a:solidFill>
                  <a:schemeClr val="accent1">
                    <a:lumMod val="50000"/>
                  </a:schemeClr>
                </a:solidFill>
                <a:latin typeface="Brandon Grotesque Bold" panose="020B0803020203060202" pitchFamily="34" charset="0"/>
                <a:sym typeface="Helvetica"/>
              </a:rPr>
              <a:t> II début août</a:t>
            </a:r>
            <a:r>
              <a:rPr lang="fr-FR" sz="1400" dirty="0" smtClean="0">
                <a:solidFill>
                  <a:schemeClr val="accent1">
                    <a:lumMod val="50000"/>
                  </a:schemeClr>
                </a:solidFill>
                <a:latin typeface="Brandon Grotesque Bold" panose="020B0803020203060202" pitchFamily="34" charset="0"/>
                <a:sym typeface="Helvetica"/>
              </a:rPr>
              <a:t>.</a:t>
            </a:r>
            <a:r>
              <a:rPr lang="fr-FR" sz="1400" dirty="0">
                <a:solidFill>
                  <a:schemeClr val="accent1">
                    <a:lumMod val="50000"/>
                  </a:schemeClr>
                </a:solidFill>
                <a:latin typeface="Brandon Grotesque Bold" panose="020B0803020203060202" pitchFamily="34" charset="0"/>
                <a:sym typeface="Helvetica"/>
              </a:rPr>
              <a:t> </a:t>
            </a:r>
            <a:r>
              <a:rPr lang="fr-FR" sz="1400" dirty="0" smtClean="0">
                <a:solidFill>
                  <a:schemeClr val="accent1">
                    <a:lumMod val="50000"/>
                  </a:schemeClr>
                </a:solidFill>
                <a:latin typeface="Brandon Grotesque Bold" panose="020B0803020203060202" pitchFamily="34" charset="0"/>
                <a:sym typeface="Helvetica"/>
              </a:rPr>
              <a:t>Nous allons désormais jouer notre qualification olympique face à l’Espagne à Valence les 25 et 26 octobre, échéance qui sera déterminante pour le hockey français. Nous remercions tous les supporters qui nous suivent et nous accompagnent dans cette belle aventure qui je l’espère nous emmènera à Tokyo. »</a:t>
            </a:r>
            <a:endParaRPr lang="fr-FR" sz="1400" dirty="0">
              <a:solidFill>
                <a:schemeClr val="accent1">
                  <a:lumMod val="50000"/>
                </a:schemeClr>
              </a:solidFill>
              <a:latin typeface="Brandon Grotesque Bold" panose="020B0803020203060202" pitchFamily="34" charset="0"/>
              <a:sym typeface="Helvetica"/>
            </a:endParaRPr>
          </a:p>
          <a:p>
            <a:pPr algn="just">
              <a:lnSpc>
                <a:spcPct val="200000"/>
              </a:lnSpc>
              <a:spcBef>
                <a:spcPts val="1000"/>
              </a:spcBef>
              <a:defRPr sz="1200">
                <a:solidFill>
                  <a:srgbClr val="203864"/>
                </a:solidFill>
                <a:latin typeface="+mn-lt"/>
                <a:ea typeface="+mn-ea"/>
                <a:cs typeface="+mn-cs"/>
                <a:sym typeface="Helvetica"/>
              </a:defRPr>
            </a:pPr>
            <a:endParaRPr sz="1400" dirty="0">
              <a:latin typeface="Brandon Grotesque Bold" panose="020B0803020203060202" pitchFamily="34" charset="0"/>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4" name="LOCKWOOD_Viktor_1.jpg" descr="LOCKWOOD_Viktor_1.jpg"/>
          <p:cNvPicPr>
            <a:picLocks noChangeAspect="1"/>
          </p:cNvPicPr>
          <p:nvPr/>
        </p:nvPicPr>
        <p:blipFill>
          <a:blip r:embed="rId3">
            <a:extLst/>
          </a:blip>
          <a:stretch>
            <a:fillRect/>
          </a:stretch>
        </p:blipFill>
        <p:spPr>
          <a:xfrm>
            <a:off x="-16865" y="-10752"/>
            <a:ext cx="4721410" cy="6868752"/>
          </a:xfrm>
          <a:prstGeom prst="rect">
            <a:avLst/>
          </a:prstGeom>
          <a:ln w="12700">
            <a:miter lim="400000"/>
          </a:ln>
        </p:spPr>
      </p:pic>
      <p:pic>
        <p:nvPicPr>
          <p:cNvPr id="405"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406" name="Tytuł 1"/>
          <p:cNvSpPr txBox="1"/>
          <p:nvPr/>
        </p:nvSpPr>
        <p:spPr>
          <a:xfrm>
            <a:off x="5128554" y="362758"/>
            <a:ext cx="3762508"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t>Victor</a:t>
            </a:r>
            <a:br/>
            <a:r>
              <a:t>LOCKWOOD #10</a:t>
            </a:r>
          </a:p>
        </p:txBody>
      </p:sp>
      <p:sp>
        <p:nvSpPr>
          <p:cNvPr id="407" name="Podtytuł 2"/>
          <p:cNvSpPr txBox="1"/>
          <p:nvPr/>
        </p:nvSpPr>
        <p:spPr>
          <a:xfrm>
            <a:off x="5185967" y="2031869"/>
            <a:ext cx="7154401" cy="44659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115</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76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1,80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Défenseur</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29 mars 1992</a:t>
            </a:r>
            <a:br>
              <a:rPr sz="1600" dirty="0">
                <a:latin typeface="Brandon Grotesque Regular" panose="020B0503020203060202" pitchFamily="34" charset="0"/>
              </a:rPr>
            </a:br>
            <a:r>
              <a:rPr sz="1600" b="1" dirty="0" err="1">
                <a:latin typeface="Brandon Grotesque Regular" panose="020B0503020203060202" pitchFamily="34" charset="0"/>
              </a:rPr>
              <a:t>Surnoms</a:t>
            </a:r>
            <a:r>
              <a:rPr sz="1600" dirty="0">
                <a:latin typeface="Brandon Grotesque Regular" panose="020B0503020203060202" pitchFamily="34" charset="0"/>
              </a:rPr>
              <a:t> : La Fraise, VL10, </a:t>
            </a:r>
            <a:r>
              <a:rPr sz="1600" dirty="0" err="1">
                <a:latin typeface="Brandon Grotesque Regular" panose="020B0503020203060202" pitchFamily="34" charset="0"/>
              </a:rPr>
              <a:t>Vivi</a:t>
            </a:r>
            <a:r>
              <a:rPr sz="1600" dirty="0">
                <a:latin typeface="Brandon Grotesque Regular" panose="020B0503020203060202" pitchFamily="34" charset="0"/>
              </a:rPr>
              <a:t>, </a:t>
            </a:r>
            <a:r>
              <a:rPr sz="1600" dirty="0" err="1">
                <a:latin typeface="Brandon Grotesque Regular" panose="020B0503020203060202" pitchFamily="34" charset="0"/>
              </a:rPr>
              <a:t>Vivouille</a:t>
            </a:r>
            <a:r>
              <a:rPr sz="1600" dirty="0">
                <a:latin typeface="Brandon Grotesque Regular" panose="020B0503020203060202" pitchFamily="34" charset="0"/>
              </a:rPr>
              <a:t>, Vik</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Royal </a:t>
            </a:r>
            <a:r>
              <a:rPr sz="1600" dirty="0" err="1">
                <a:latin typeface="Brandon Grotesque Regular" panose="020B0503020203060202" pitchFamily="34" charset="0"/>
              </a:rPr>
              <a:t>Orée</a:t>
            </a:r>
            <a:r>
              <a:rPr sz="1600" dirty="0">
                <a:latin typeface="Brandon Grotesque Regular" panose="020B0503020203060202" pitchFamily="34" charset="0"/>
              </a:rPr>
              <a:t> THB (BEL)</a:t>
            </a:r>
            <a:br>
              <a:rPr sz="1600" dirty="0">
                <a:latin typeface="Brandon Grotesque Regular" panose="020B0503020203060202" pitchFamily="34" charset="0"/>
              </a:rPr>
            </a:br>
            <a:r>
              <a:rPr sz="1600" b="1" dirty="0" err="1">
                <a:latin typeface="Brandon Grotesque Regular" panose="020B0503020203060202" pitchFamily="34" charset="0"/>
              </a:rPr>
              <a:t>Anciens</a:t>
            </a:r>
            <a:r>
              <a:rPr sz="1600" b="1" dirty="0">
                <a:latin typeface="Brandon Grotesque Regular" panose="020B0503020203060202" pitchFamily="34" charset="0"/>
              </a:rPr>
              <a:t> clubs</a:t>
            </a:r>
            <a:r>
              <a:rPr sz="1600" dirty="0">
                <a:latin typeface="Brandon Grotesque Regular" panose="020B0503020203060202" pitchFamily="34" charset="0"/>
              </a:rPr>
              <a:t> : </a:t>
            </a:r>
            <a:r>
              <a:rPr sz="1600" dirty="0" err="1">
                <a:latin typeface="Brandon Grotesque Regular" panose="020B0503020203060202" pitchFamily="34" charset="0"/>
              </a:rPr>
              <a:t>Gantoise</a:t>
            </a:r>
            <a:r>
              <a:rPr sz="1600" dirty="0">
                <a:latin typeface="Brandon Grotesque Regular" panose="020B0503020203060202" pitchFamily="34" charset="0"/>
              </a:rPr>
              <a:t> (BEL), Waterloo Ducks (BEL), Lille MHC, LUC </a:t>
            </a:r>
            <a:r>
              <a:rPr sz="1600" dirty="0" err="1" smtClean="0">
                <a:latin typeface="Brandon Grotesque Regular" panose="020B0503020203060202" pitchFamily="34" charset="0"/>
              </a:rPr>
              <a:t>Ronch</a:t>
            </a:r>
            <a:r>
              <a:rPr lang="fr-FR" sz="1600" dirty="0" smtClean="0">
                <a:latin typeface="Brandon Grotesque Regular" panose="020B0503020203060202" pitchFamily="34" charset="0"/>
              </a:rPr>
              <a:t>i</a:t>
            </a:r>
            <a:r>
              <a:rPr sz="1600" dirty="0" smtClean="0">
                <a:latin typeface="Brandon Grotesque Regular" panose="020B0503020203060202" pitchFamily="34" charset="0"/>
              </a:rPr>
              <a:t>n</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2008</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18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Web et digital</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a:t>
            </a:r>
            <a:r>
              <a:rPr sz="1600" dirty="0">
                <a:latin typeface="Brandon Grotesque Regular" panose="020B0503020203060202" pitchFamily="34" charset="0"/>
              </a:rPr>
              <a:t>: Vice champion du monde U21 (2013)</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Champion de France (2012)</a:t>
            </a:r>
          </a:p>
        </p:txBody>
      </p:sp>
      <p:sp>
        <p:nvSpPr>
          <p:cNvPr id="408" name="Texte"/>
          <p:cNvSpPr txBox="1"/>
          <p:nvPr/>
        </p:nvSpPr>
        <p:spPr>
          <a:xfrm>
            <a:off x="8751944" y="958214"/>
            <a:ext cx="809846" cy="363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2300"/>
              </a:lnSpc>
              <a:spcBef>
                <a:spcPts val="1000"/>
              </a:spcBef>
              <a:defRPr sz="1300" b="1" u="sng">
                <a:solidFill>
                  <a:srgbClr val="0563C1"/>
                </a:solidFill>
                <a:uFill>
                  <a:solidFill>
                    <a:srgbClr val="0563C1"/>
                  </a:solidFill>
                </a:uFill>
                <a:latin typeface="+mn-lt"/>
                <a:ea typeface="+mn-ea"/>
                <a:cs typeface="+mn-cs"/>
                <a:sym typeface="Helvetica"/>
                <a:hlinkClick r:id="rId5"/>
              </a:defRPr>
            </a:lvl1pPr>
          </a:lstStyle>
          <a:p>
            <a:pPr>
              <a:defRPr u="none">
                <a:solidFill>
                  <a:srgbClr val="203864"/>
                </a:solidFill>
                <a:uFillTx/>
              </a:defRPr>
            </a:pPr>
            <a:r>
              <a:rPr u="sng">
                <a:solidFill>
                  <a:srgbClr val="0563C1"/>
                </a:solidFill>
                <a:uFill>
                  <a:solidFill>
                    <a:srgbClr val="0563C1"/>
                  </a:solidFill>
                </a:uFill>
                <a:hlinkClick r:id="rId5"/>
              </a:rPr>
              <a:t> </a:t>
            </a: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4868160" cy="6858000"/>
          </a:xfrm>
          <a:prstGeom prst="rect">
            <a:avLst/>
          </a:prstGeom>
        </p:spPr>
      </p:pic>
      <p:pic>
        <p:nvPicPr>
          <p:cNvPr id="4" name="Obraz 12" descr="Obraz 12"/>
          <p:cNvPicPr>
            <a:picLocks noChangeAspect="1"/>
          </p:cNvPicPr>
          <p:nvPr/>
        </p:nvPicPr>
        <p:blipFill>
          <a:blip r:embed="rId3">
            <a:extLst/>
          </a:blip>
          <a:stretch>
            <a:fillRect/>
          </a:stretch>
        </p:blipFill>
        <p:spPr>
          <a:xfrm>
            <a:off x="0" y="0"/>
            <a:ext cx="12192000" cy="6858000"/>
          </a:xfrm>
          <a:prstGeom prst="rect">
            <a:avLst/>
          </a:prstGeom>
          <a:ln w="12700">
            <a:miter lim="400000"/>
          </a:ln>
        </p:spPr>
      </p:pic>
      <p:sp>
        <p:nvSpPr>
          <p:cNvPr id="5" name="Podtytuł 2"/>
          <p:cNvSpPr txBox="1"/>
          <p:nvPr/>
        </p:nvSpPr>
        <p:spPr>
          <a:xfrm>
            <a:off x="5128554" y="1639979"/>
            <a:ext cx="7154401" cy="50680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112</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a:t>
            </a:r>
            <a:r>
              <a:rPr sz="1600" dirty="0" smtClean="0">
                <a:latin typeface="Brandon Grotesque Regular" panose="020B0503020203060202" pitchFamily="34" charset="0"/>
              </a:rPr>
              <a:t>7</a:t>
            </a:r>
            <a:r>
              <a:rPr lang="fr-FR" sz="1600" dirty="0" smtClean="0">
                <a:latin typeface="Brandon Grotesque Regular" panose="020B0503020203060202" pitchFamily="34" charset="0"/>
              </a:rPr>
              <a:t>5</a:t>
            </a:r>
            <a:r>
              <a:rPr sz="1600" dirty="0" smtClean="0">
                <a:latin typeface="Brandon Grotesque Regular" panose="020B0503020203060202" pitchFamily="34" charset="0"/>
              </a:rPr>
              <a:t> </a:t>
            </a:r>
            <a:r>
              <a:rPr sz="1600" dirty="0">
                <a:latin typeface="Brandon Grotesque Regular" panose="020B0503020203060202" pitchFamily="34" charset="0"/>
              </a:rPr>
              <a:t>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a:t>
            </a:r>
            <a:r>
              <a:rPr sz="1600" dirty="0" smtClean="0">
                <a:latin typeface="Brandon Grotesque Regular" panose="020B0503020203060202" pitchFamily="34" charset="0"/>
              </a:rPr>
              <a:t>1,7</a:t>
            </a:r>
            <a:r>
              <a:rPr lang="fr-FR" sz="1600" dirty="0">
                <a:latin typeface="Brandon Grotesque Regular" panose="020B0503020203060202" pitchFamily="34" charset="0"/>
              </a:rPr>
              <a:t>5</a:t>
            </a:r>
            <a:r>
              <a:rPr sz="1600" dirty="0" smtClean="0">
                <a:latin typeface="Brandon Grotesque Regular" panose="020B0503020203060202" pitchFamily="34" charset="0"/>
              </a:rPr>
              <a:t>m</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lang="fr-FR" sz="1600" dirty="0" smtClean="0">
                <a:latin typeface="Brandon Grotesque Regular" panose="020B0503020203060202" pitchFamily="34" charset="0"/>
              </a:rPr>
              <a:t>Attaquant</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a:t>
            </a:r>
            <a:r>
              <a:rPr lang="fr-FR" sz="1600" dirty="0" smtClean="0">
                <a:latin typeface="Brandon Grotesque Regular" panose="020B0503020203060202" pitchFamily="34" charset="0"/>
              </a:rPr>
              <a:t>20 novembre</a:t>
            </a:r>
            <a:r>
              <a:rPr sz="1600" dirty="0" smtClean="0">
                <a:latin typeface="Brandon Grotesque Regular" panose="020B0503020203060202" pitchFamily="34" charset="0"/>
              </a:rPr>
              <a:t> </a:t>
            </a:r>
            <a:r>
              <a:rPr sz="1600" dirty="0">
                <a:latin typeface="Brandon Grotesque Regular" panose="020B0503020203060202" pitchFamily="34" charset="0"/>
              </a:rPr>
              <a:t>1992</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a:t>
            </a:r>
            <a:r>
              <a:rPr lang="fr-FR" sz="1600" dirty="0" err="1" smtClean="0">
                <a:latin typeface="Brandon Grotesque Regular" panose="020B0503020203060202" pitchFamily="34" charset="0"/>
              </a:rPr>
              <a:t>Lazime</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a:t>
            </a:r>
            <a:r>
              <a:rPr lang="fr-FR" sz="1600" dirty="0" smtClean="0">
                <a:latin typeface="Brandon Grotesque Regular" panose="020B0503020203060202" pitchFamily="34" charset="0"/>
              </a:rPr>
              <a:t>Racing Club de France</a:t>
            </a:r>
          </a:p>
          <a:p>
            <a:pPr>
              <a:lnSpc>
                <a:spcPts val="2300"/>
              </a:lnSpc>
              <a:spcBef>
                <a:spcPts val="1000"/>
              </a:spcBef>
              <a:defRPr sz="1300">
                <a:solidFill>
                  <a:srgbClr val="203864"/>
                </a:solidFill>
                <a:latin typeface="+mn-lt"/>
                <a:ea typeface="+mn-ea"/>
                <a:cs typeface="+mn-cs"/>
                <a:sym typeface="Helvetica"/>
              </a:defRPr>
            </a:pP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1ère </a:t>
            </a:r>
            <a:r>
              <a:rPr sz="1600" b="1" dirty="0" err="1" smtClean="0">
                <a:latin typeface="Brandon Grotesque Regular" panose="020B0503020203060202" pitchFamily="34" charset="0"/>
              </a:rPr>
              <a:t>sélection</a:t>
            </a:r>
            <a:r>
              <a:rPr sz="1600" dirty="0" smtClean="0">
                <a:latin typeface="Brandon Grotesque Regular" panose="020B0503020203060202" pitchFamily="34" charset="0"/>
              </a:rPr>
              <a:t> :</a:t>
            </a:r>
            <a:r>
              <a:rPr lang="fr-FR" sz="1600" dirty="0" smtClean="0">
                <a:latin typeface="Brandon Grotesque Regular" panose="020B0503020203060202" pitchFamily="34" charset="0"/>
              </a:rPr>
              <a:t> Juin 2011</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a:t>
            </a:r>
            <a:r>
              <a:rPr sz="1600" dirty="0" smtClean="0">
                <a:latin typeface="Brandon Grotesque Regular" panose="020B0503020203060202" pitchFamily="34" charset="0"/>
              </a:rPr>
              <a:t>2</a:t>
            </a:r>
            <a:r>
              <a:rPr lang="fr-FR" sz="1600" dirty="0" smtClean="0">
                <a:latin typeface="Brandon Grotesque Regular" panose="020B0503020203060202" pitchFamily="34" charset="0"/>
              </a:rPr>
              <a:t>0 </a:t>
            </a:r>
            <a:r>
              <a:rPr sz="1600" dirty="0" err="1" smtClean="0">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a:t>
            </a:r>
            <a:r>
              <a:rPr lang="fr-FR" sz="1300" dirty="0">
                <a:sym typeface="Helvetica"/>
              </a:rPr>
              <a:t>Diplômé d’une licence de sociologie, économie et sciences politiques et d’une école de </a:t>
            </a:r>
            <a:r>
              <a:rPr lang="fr-FR" sz="1300" dirty="0" smtClean="0">
                <a:sym typeface="Helvetica"/>
              </a:rPr>
              <a:t>journalisme.</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 </a:t>
            </a:r>
            <a:r>
              <a:rPr lang="fr-FR" sz="1300" dirty="0">
                <a:latin typeface="+mn-lt"/>
                <a:sym typeface="Helvetica"/>
              </a:rPr>
              <a:t>V</a:t>
            </a:r>
            <a:r>
              <a:rPr lang="fr-FR" sz="1300" dirty="0" smtClean="0">
                <a:sym typeface="Helvetica"/>
              </a:rPr>
              <a:t>ice-champion </a:t>
            </a:r>
            <a:r>
              <a:rPr lang="fr-FR" sz="1300" dirty="0">
                <a:sym typeface="Helvetica"/>
              </a:rPr>
              <a:t>du monde junior (2013), vainqueur de la World League 2 (2015), Vainqueur des Hockey </a:t>
            </a:r>
            <a:r>
              <a:rPr lang="fr-FR" sz="1300" dirty="0" err="1">
                <a:sym typeface="Helvetica"/>
              </a:rPr>
              <a:t>Series</a:t>
            </a:r>
            <a:r>
              <a:rPr lang="fr-FR" sz="1300" dirty="0">
                <a:sym typeface="Helvetica"/>
              </a:rPr>
              <a:t> (2019) </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smtClean="0">
                <a:latin typeface="Brandon Grotesque Regular" panose="020B0503020203060202" pitchFamily="34" charset="0"/>
              </a:rPr>
              <a:t>:</a:t>
            </a:r>
            <a:r>
              <a:rPr lang="fr-FR" sz="1300" dirty="0">
                <a:latin typeface="+mn-lt"/>
                <a:sym typeface="Helvetica"/>
              </a:rPr>
              <a:t> </a:t>
            </a:r>
            <a:r>
              <a:rPr lang="fr-FR" sz="1300" dirty="0" smtClean="0">
                <a:latin typeface="+mn-lt"/>
                <a:sym typeface="Helvetica"/>
              </a:rPr>
              <a:t>T</a:t>
            </a:r>
            <a:r>
              <a:rPr lang="fr-FR" sz="1300" dirty="0" smtClean="0">
                <a:sym typeface="Helvetica"/>
              </a:rPr>
              <a:t>riple </a:t>
            </a:r>
            <a:r>
              <a:rPr lang="fr-FR" sz="1300" dirty="0">
                <a:sym typeface="Helvetica"/>
              </a:rPr>
              <a:t>champion de France (2015, 2016, 2017)</a:t>
            </a:r>
            <a:endParaRPr sz="1600" dirty="0">
              <a:latin typeface="Brandon Grotesque Regular" panose="020B0503020203060202" pitchFamily="34" charset="0"/>
            </a:endParaRPr>
          </a:p>
        </p:txBody>
      </p:sp>
      <p:sp>
        <p:nvSpPr>
          <p:cNvPr id="7" name="Tytuł 1"/>
          <p:cNvSpPr txBox="1"/>
          <p:nvPr/>
        </p:nvSpPr>
        <p:spPr>
          <a:xfrm>
            <a:off x="5128554" y="362758"/>
            <a:ext cx="3762508"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rPr lang="fr-FR" dirty="0" smtClean="0"/>
              <a:t>Simon</a:t>
            </a:r>
          </a:p>
          <a:p>
            <a:pPr>
              <a:lnSpc>
                <a:spcPct val="90000"/>
              </a:lnSpc>
              <a:defRPr sz="3200" b="1">
                <a:solidFill>
                  <a:srgbClr val="FF0000"/>
                </a:solidFill>
                <a:latin typeface="+mn-lt"/>
                <a:ea typeface="+mn-ea"/>
                <a:cs typeface="+mn-cs"/>
                <a:sym typeface="Helvetica"/>
              </a:defRPr>
            </a:pPr>
            <a:r>
              <a:rPr lang="fr-FR" dirty="0" smtClean="0"/>
              <a:t>MARTIN-BRISAC </a:t>
            </a:r>
            <a:endParaRPr dirty="0"/>
          </a:p>
        </p:txBody>
      </p:sp>
    </p:spTree>
    <p:extLst>
      <p:ext uri="{BB962C8B-B14F-4D97-AF65-F5344CB8AC3E}">
        <p14:creationId xmlns:p14="http://schemas.microsoft.com/office/powerpoint/2010/main" val="286443611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 name="MASSON_Charles_1.jpg" descr="MASSON_Charles_1.jpg"/>
          <p:cNvPicPr>
            <a:picLocks noChangeAspect="1"/>
          </p:cNvPicPr>
          <p:nvPr/>
        </p:nvPicPr>
        <p:blipFill>
          <a:blip r:embed="rId3">
            <a:extLst/>
          </a:blip>
          <a:stretch>
            <a:fillRect/>
          </a:stretch>
        </p:blipFill>
        <p:spPr>
          <a:xfrm>
            <a:off x="0" y="1599"/>
            <a:ext cx="4701003" cy="6856401"/>
          </a:xfrm>
          <a:prstGeom prst="rect">
            <a:avLst/>
          </a:prstGeom>
          <a:ln w="12700">
            <a:miter lim="400000"/>
          </a:ln>
        </p:spPr>
      </p:pic>
      <p:pic>
        <p:nvPicPr>
          <p:cNvPr id="412"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413" name="Tytuł 1"/>
          <p:cNvSpPr txBox="1"/>
          <p:nvPr/>
        </p:nvSpPr>
        <p:spPr>
          <a:xfrm>
            <a:off x="5128554" y="362758"/>
            <a:ext cx="3762508"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rPr dirty="0"/>
              <a:t>Charles</a:t>
            </a:r>
            <a:br>
              <a:rPr dirty="0"/>
            </a:br>
            <a:r>
              <a:rPr dirty="0"/>
              <a:t>MASSON #11</a:t>
            </a:r>
          </a:p>
        </p:txBody>
      </p:sp>
      <p:sp>
        <p:nvSpPr>
          <p:cNvPr id="414" name="Podtytuł 2"/>
          <p:cNvSpPr txBox="1"/>
          <p:nvPr/>
        </p:nvSpPr>
        <p:spPr>
          <a:xfrm>
            <a:off x="5037599" y="1731242"/>
            <a:ext cx="7154401" cy="50680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91</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71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1,79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Milieu</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13 </a:t>
            </a:r>
            <a:r>
              <a:rPr sz="1600" dirty="0" err="1">
                <a:latin typeface="Brandon Grotesque Regular" panose="020B0503020203060202" pitchFamily="34" charset="0"/>
              </a:rPr>
              <a:t>avril</a:t>
            </a:r>
            <a:r>
              <a:rPr sz="1600" dirty="0">
                <a:latin typeface="Brandon Grotesque Regular" panose="020B0503020203060202" pitchFamily="34" charset="0"/>
              </a:rPr>
              <a:t> 1992</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Karel</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Royal </a:t>
            </a:r>
            <a:r>
              <a:rPr sz="1600" dirty="0" err="1">
                <a:latin typeface="Brandon Grotesque Regular" panose="020B0503020203060202" pitchFamily="34" charset="0"/>
              </a:rPr>
              <a:t>Orée</a:t>
            </a:r>
            <a:r>
              <a:rPr sz="1600" dirty="0">
                <a:latin typeface="Brandon Grotesque Regular" panose="020B0503020203060202" pitchFamily="34" charset="0"/>
              </a:rPr>
              <a:t> </a:t>
            </a:r>
            <a:r>
              <a:rPr sz="1600" dirty="0" smtClean="0">
                <a:latin typeface="Brandon Grotesque Regular" panose="020B0503020203060202" pitchFamily="34" charset="0"/>
              </a:rPr>
              <a:t>T</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B</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a:t>
            </a:r>
            <a:r>
              <a:rPr sz="1600" dirty="0">
                <a:latin typeface="Brandon Grotesque Regular" panose="020B0503020203060202" pitchFamily="34" charset="0"/>
              </a:rPr>
              <a:t>(BEL)</a:t>
            </a:r>
            <a:br>
              <a:rPr sz="1600" dirty="0">
                <a:latin typeface="Brandon Grotesque Regular" panose="020B0503020203060202" pitchFamily="34" charset="0"/>
              </a:rPr>
            </a:br>
            <a:r>
              <a:rPr sz="1600" b="1" dirty="0" err="1">
                <a:latin typeface="Brandon Grotesque Regular" panose="020B0503020203060202" pitchFamily="34" charset="0"/>
              </a:rPr>
              <a:t>Anciens</a:t>
            </a:r>
            <a:r>
              <a:rPr sz="1600" b="1" dirty="0">
                <a:latin typeface="Brandon Grotesque Regular" panose="020B0503020203060202" pitchFamily="34" charset="0"/>
              </a:rPr>
              <a:t> clubs</a:t>
            </a:r>
            <a:r>
              <a:rPr sz="1600" dirty="0">
                <a:latin typeface="Brandon Grotesque Regular" panose="020B0503020203060202" pitchFamily="34" charset="0"/>
              </a:rPr>
              <a:t> : Leopold (BEL), Waterloo Ducks (BEL</a:t>
            </a:r>
            <a:r>
              <a:rPr sz="1600" dirty="0" smtClean="0">
                <a:latin typeface="Brandon Grotesque Regular" panose="020B0503020203060202" pitchFamily="34" charset="0"/>
              </a:rPr>
              <a:t>)</a:t>
            </a:r>
            <a:endParaRPr lang="fr-FR" sz="1600" dirty="0" smtClean="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Novembre</a:t>
            </a:r>
            <a:r>
              <a:rPr sz="1600" dirty="0">
                <a:latin typeface="Brandon Grotesque Regular" panose="020B0503020203060202" pitchFamily="34" charset="0"/>
              </a:rPr>
              <a:t> 2014</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21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Master Sciences </a:t>
            </a:r>
            <a:r>
              <a:rPr sz="1600" dirty="0" err="1">
                <a:latin typeface="Brandon Grotesque Regular" panose="020B0503020203060202" pitchFamily="34" charset="0"/>
              </a:rPr>
              <a:t>Politiques</a:t>
            </a:r>
            <a:r>
              <a:rPr sz="1600" dirty="0">
                <a:latin typeface="Brandon Grotesque Regular" panose="020B0503020203060202" pitchFamily="34" charset="0"/>
              </a:rPr>
              <a:t>, relations </a:t>
            </a:r>
            <a:r>
              <a:rPr sz="1600" dirty="0" err="1">
                <a:latin typeface="Brandon Grotesque Regular" panose="020B0503020203060202" pitchFamily="34" charset="0"/>
              </a:rPr>
              <a:t>internationales</a:t>
            </a:r>
            <a:r>
              <a:rPr sz="1600" dirty="0">
                <a:latin typeface="Brandon Grotesque Regular" panose="020B0503020203060202" pitchFamily="34" charset="0"/>
              </a:rPr>
              <a:t> à </a:t>
            </a:r>
            <a:r>
              <a:rPr sz="1600" dirty="0" err="1">
                <a:latin typeface="Brandon Grotesque Regular" panose="020B0503020203060202" pitchFamily="34" charset="0"/>
              </a:rPr>
              <a:t>finalité</a:t>
            </a:r>
            <a:r>
              <a:rPr sz="1600" dirty="0">
                <a:latin typeface="Brandon Grotesque Regular" panose="020B0503020203060202" pitchFamily="34" charset="0"/>
              </a:rPr>
              <a:t> </a:t>
            </a:r>
            <a:r>
              <a:rPr sz="1600" dirty="0" err="1">
                <a:latin typeface="Brandon Grotesque Regular" panose="020B0503020203060202" pitchFamily="34" charset="0"/>
              </a:rPr>
              <a:t>diplomatique</a:t>
            </a:r>
            <a:r>
              <a:rPr sz="1600" dirty="0">
                <a:latin typeface="Brandon Grotesque Regular" panose="020B0503020203060202" pitchFamily="34" charset="0"/>
              </a:rPr>
              <a:t> et </a:t>
            </a:r>
            <a:r>
              <a:rPr sz="1600" dirty="0" err="1">
                <a:latin typeface="Brandon Grotesque Regular" panose="020B0503020203060202" pitchFamily="34" charset="0"/>
              </a:rPr>
              <a:t>résolution</a:t>
            </a:r>
            <a:r>
              <a:rPr sz="1600" dirty="0">
                <a:latin typeface="Brandon Grotesque Regular" panose="020B0503020203060202" pitchFamily="34" charset="0"/>
              </a:rPr>
              <a:t> de </a:t>
            </a:r>
            <a:r>
              <a:rPr sz="1600" dirty="0" err="1">
                <a:latin typeface="Brandon Grotesque Regular" panose="020B0503020203060202" pitchFamily="34" charset="0"/>
              </a:rPr>
              <a:t>conflit</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 </a:t>
            </a:r>
            <a:r>
              <a:rPr sz="1600" dirty="0">
                <a:latin typeface="Brandon Grotesque Regular" panose="020B0503020203060202" pitchFamily="34" charset="0"/>
              </a:rPr>
              <a:t>-</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3 </a:t>
            </a:r>
            <a:r>
              <a:rPr sz="1600" dirty="0" err="1">
                <a:latin typeface="Brandon Grotesque Regular" panose="020B0503020203060202" pitchFamily="34" charset="0"/>
              </a:rPr>
              <a:t>fois</a:t>
            </a:r>
            <a:r>
              <a:rPr sz="1600" dirty="0">
                <a:latin typeface="Brandon Grotesque Regular" panose="020B0503020203060202" pitchFamily="34" charset="0"/>
              </a:rPr>
              <a:t> champion de </a:t>
            </a:r>
            <a:r>
              <a:rPr sz="1600" dirty="0" err="1">
                <a:latin typeface="Brandon Grotesque Regular" panose="020B0503020203060202" pitchFamily="34" charset="0"/>
              </a:rPr>
              <a:t>Belgique</a:t>
            </a:r>
            <a:r>
              <a:rPr sz="1600" dirty="0">
                <a:latin typeface="Brandon Grotesque Regular" panose="020B0503020203060202" pitchFamily="34" charset="0"/>
              </a:rPr>
              <a:t> (</a:t>
            </a:r>
            <a:r>
              <a:rPr sz="1600" dirty="0" err="1">
                <a:latin typeface="Brandon Grotesque Regular" panose="020B0503020203060202" pitchFamily="34" charset="0"/>
              </a:rPr>
              <a:t>Honneur</a:t>
            </a:r>
            <a:r>
              <a:rPr sz="1600" dirty="0">
                <a:latin typeface="Brandon Grotesque Regular" panose="020B0503020203060202" pitchFamily="34" charset="0"/>
              </a:rPr>
              <a:t>)</a:t>
            </a:r>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7" name="PETERSDEUTZ_Christophe_1.jpg" descr="PETERSDEUTZ_Christophe_1.jpg"/>
          <p:cNvPicPr>
            <a:picLocks noChangeAspect="1"/>
          </p:cNvPicPr>
          <p:nvPr/>
        </p:nvPicPr>
        <p:blipFill>
          <a:blip r:embed="rId3">
            <a:extLst/>
          </a:blip>
          <a:stretch>
            <a:fillRect/>
          </a:stretch>
        </p:blipFill>
        <p:spPr>
          <a:xfrm>
            <a:off x="0" y="-13909"/>
            <a:ext cx="4700887" cy="6871909"/>
          </a:xfrm>
          <a:prstGeom prst="rect">
            <a:avLst/>
          </a:prstGeom>
          <a:ln w="12700">
            <a:miter lim="400000"/>
          </a:ln>
        </p:spPr>
      </p:pic>
      <p:pic>
        <p:nvPicPr>
          <p:cNvPr id="418"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419" name="Tytuł 1"/>
          <p:cNvSpPr txBox="1"/>
          <p:nvPr/>
        </p:nvSpPr>
        <p:spPr>
          <a:xfrm>
            <a:off x="5128554" y="362758"/>
            <a:ext cx="4488987"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t>Christophe</a:t>
            </a:r>
            <a:br/>
            <a:r>
              <a:t>PETERS DEUTZ #17</a:t>
            </a:r>
          </a:p>
        </p:txBody>
      </p:sp>
      <p:sp>
        <p:nvSpPr>
          <p:cNvPr id="420" name="Podtytuł 2"/>
          <p:cNvSpPr txBox="1"/>
          <p:nvPr/>
        </p:nvSpPr>
        <p:spPr>
          <a:xfrm>
            <a:off x="5185967" y="2031869"/>
            <a:ext cx="7154401" cy="4773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100</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80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1,84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Arrière</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17 </a:t>
            </a:r>
            <a:r>
              <a:rPr sz="1600" dirty="0" err="1">
                <a:latin typeface="Brandon Grotesque Regular" panose="020B0503020203060202" pitchFamily="34" charset="0"/>
              </a:rPr>
              <a:t>novembre</a:t>
            </a:r>
            <a:r>
              <a:rPr sz="1600" dirty="0">
                <a:latin typeface="Brandon Grotesque Regular" panose="020B0503020203060202" pitchFamily="34" charset="0"/>
              </a:rPr>
              <a:t> 1995</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err="1">
                <a:latin typeface="Brandon Grotesque Regular" panose="020B0503020203060202" pitchFamily="34" charset="0"/>
              </a:rPr>
              <a:t>Foro</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Racing club de France</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smtClean="0">
                <a:latin typeface="Brandon Grotesque Regular" panose="020B0503020203060202" pitchFamily="34" charset="0"/>
              </a:rPr>
              <a:t>Nice</a:t>
            </a:r>
            <a:r>
              <a:rPr lang="fr-FR" sz="1600" dirty="0" smtClean="0">
                <a:latin typeface="Brandon Grotesque Regular" panose="020B0503020203060202" pitchFamily="34" charset="0"/>
              </a:rPr>
              <a:t> H.C.G.S</a:t>
            </a:r>
          </a:p>
          <a:p>
            <a:pPr>
              <a:lnSpc>
                <a:spcPts val="2300"/>
              </a:lnSpc>
              <a:spcBef>
                <a:spcPts val="1000"/>
              </a:spcBef>
              <a:defRPr sz="1300">
                <a:solidFill>
                  <a:srgbClr val="203864"/>
                </a:solidFill>
                <a:latin typeface="+mn-lt"/>
                <a:ea typeface="+mn-ea"/>
                <a:cs typeface="+mn-cs"/>
                <a:sym typeface="Helvetica"/>
              </a:defRPr>
            </a:pP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2014</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10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3e </a:t>
            </a:r>
            <a:r>
              <a:rPr sz="1600" dirty="0" err="1">
                <a:latin typeface="Brandon Grotesque Regular" panose="020B0503020203060202" pitchFamily="34" charset="0"/>
              </a:rPr>
              <a:t>année</a:t>
            </a:r>
            <a:r>
              <a:rPr sz="1600" dirty="0">
                <a:latin typeface="Brandon Grotesque Regular" panose="020B0503020203060202" pitchFamily="34" charset="0"/>
              </a:rPr>
              <a:t> à </a:t>
            </a:r>
            <a:r>
              <a:rPr sz="1600" dirty="0" err="1">
                <a:latin typeface="Brandon Grotesque Regular" panose="020B0503020203060202" pitchFamily="34" charset="0"/>
              </a:rPr>
              <a:t>l’EDHEC</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 </a:t>
            </a:r>
            <a:r>
              <a:rPr sz="1600" dirty="0">
                <a:latin typeface="Brandon Grotesque Regular" panose="020B0503020203060202" pitchFamily="34" charset="0"/>
              </a:rPr>
              <a:t>Vice champion du monde U21 (2013)</a:t>
            </a:r>
            <a:r>
              <a:rPr sz="1600" b="1" dirty="0">
                <a:latin typeface="Brandon Grotesque Regular" panose="020B0503020203060202" pitchFamily="34" charset="0"/>
              </a:rPr>
              <a:t/>
            </a:r>
            <a:br>
              <a:rPr sz="1600" b="1"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Triple champion de France (2015, 2016, 2017)</a:t>
            </a:r>
          </a:p>
        </p:txBody>
      </p:sp>
      <p:sp>
        <p:nvSpPr>
          <p:cNvPr id="421" name="Texte"/>
          <p:cNvSpPr txBox="1"/>
          <p:nvPr/>
        </p:nvSpPr>
        <p:spPr>
          <a:xfrm>
            <a:off x="9087225" y="1537334"/>
            <a:ext cx="809845" cy="363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2300"/>
              </a:lnSpc>
              <a:spcBef>
                <a:spcPts val="1000"/>
              </a:spcBef>
              <a:defRPr sz="1300" b="1" u="sng">
                <a:solidFill>
                  <a:srgbClr val="0563C1"/>
                </a:solidFill>
                <a:uFill>
                  <a:solidFill>
                    <a:srgbClr val="0563C1"/>
                  </a:solidFill>
                </a:uFill>
                <a:latin typeface="+mn-lt"/>
                <a:ea typeface="+mn-ea"/>
                <a:cs typeface="+mn-cs"/>
                <a:sym typeface="Helvetica"/>
                <a:hlinkClick r:id="rId5"/>
              </a:defRPr>
            </a:lvl1pPr>
          </a:lstStyle>
          <a:p>
            <a:pPr>
              <a:defRPr u="none">
                <a:solidFill>
                  <a:srgbClr val="203864"/>
                </a:solidFill>
                <a:uFillTx/>
              </a:defRPr>
            </a:pPr>
            <a:r>
              <a:rPr u="sng">
                <a:solidFill>
                  <a:srgbClr val="0563C1"/>
                </a:solidFill>
                <a:uFill>
                  <a:solidFill>
                    <a:srgbClr val="0563C1"/>
                  </a:solidFill>
                </a:uFill>
                <a:hlinkClick r:id="rId5"/>
              </a:rPr>
              <a:t> </a:t>
            </a:r>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900" y="523309"/>
            <a:ext cx="5634768" cy="6334691"/>
          </a:xfrm>
          <a:prstGeom prst="rect">
            <a:avLst/>
          </a:prstGeom>
        </p:spPr>
      </p:pic>
      <p:pic>
        <p:nvPicPr>
          <p:cNvPr id="418"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419" name="Tytuł 1"/>
          <p:cNvSpPr txBox="1"/>
          <p:nvPr/>
        </p:nvSpPr>
        <p:spPr>
          <a:xfrm>
            <a:off x="5128554" y="362758"/>
            <a:ext cx="4488987"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rPr lang="fr-FR" dirty="0" smtClean="0"/>
              <a:t>Théophile</a:t>
            </a:r>
          </a:p>
          <a:p>
            <a:pPr>
              <a:lnSpc>
                <a:spcPct val="90000"/>
              </a:lnSpc>
              <a:defRPr sz="3200" b="1">
                <a:solidFill>
                  <a:srgbClr val="FF0000"/>
                </a:solidFill>
                <a:latin typeface="+mn-lt"/>
                <a:ea typeface="+mn-ea"/>
                <a:cs typeface="+mn-cs"/>
                <a:sym typeface="Helvetica"/>
              </a:defRPr>
            </a:pPr>
            <a:r>
              <a:rPr lang="fr-FR" dirty="0" smtClean="0"/>
              <a:t>PONTHIEU </a:t>
            </a:r>
            <a:endParaRPr dirty="0"/>
          </a:p>
        </p:txBody>
      </p:sp>
      <p:sp>
        <p:nvSpPr>
          <p:cNvPr id="420" name="Podtytuł 2"/>
          <p:cNvSpPr txBox="1"/>
          <p:nvPr/>
        </p:nvSpPr>
        <p:spPr>
          <a:xfrm>
            <a:off x="5128554" y="2210349"/>
            <a:ext cx="7154401" cy="4773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20</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a:t>
            </a:r>
            <a:r>
              <a:rPr lang="fr-FR" sz="1600" dirty="0" smtClean="0">
                <a:latin typeface="Brandon Grotesque Regular" panose="020B0503020203060202" pitchFamily="34" charset="0"/>
              </a:rPr>
              <a:t>70</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a:t>
            </a:r>
            <a:r>
              <a:rPr lang="fr-FR" sz="1600" dirty="0" smtClean="0">
                <a:latin typeface="Brandon Grotesque Regular" panose="020B0503020203060202" pitchFamily="34" charset="0"/>
              </a:rPr>
              <a:t> 1m76</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smtClean="0">
                <a:latin typeface="Brandon Grotesque Regular" panose="020B0503020203060202" pitchFamily="34" charset="0"/>
              </a:rPr>
              <a:t>:</a:t>
            </a:r>
            <a:r>
              <a:rPr lang="fr-FR" sz="1600" dirty="0" smtClean="0">
                <a:latin typeface="Brandon Grotesque Regular" panose="020B0503020203060202" pitchFamily="34" charset="0"/>
              </a:rPr>
              <a:t> Milieu</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a:t>
            </a:r>
            <a:r>
              <a:rPr lang="fr-FR" sz="1600" dirty="0" smtClean="0">
                <a:latin typeface="Brandon Grotesque Regular" panose="020B0503020203060202" pitchFamily="34" charset="0"/>
              </a:rPr>
              <a:t>19 avril 1994</a:t>
            </a:r>
            <a:r>
              <a:rPr sz="1600" dirty="0">
                <a:latin typeface="Brandon Grotesque Regular" panose="020B0503020203060202" pitchFamily="34" charset="0"/>
              </a:rPr>
              <a:t/>
            </a:r>
            <a:br>
              <a:rPr sz="1600" dirty="0">
                <a:latin typeface="Brandon Grotesque Regular" panose="020B0503020203060202" pitchFamily="34" charset="0"/>
              </a:rPr>
            </a:br>
            <a:endParaRPr lang="fr-FR" sz="1600" dirty="0" smtClean="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smtClean="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a:t>
            </a:r>
            <a:r>
              <a:rPr lang="fr-FR" sz="1600" dirty="0" smtClean="0">
                <a:latin typeface="Brandon Grotesque Regular" panose="020B0503020203060202" pitchFamily="34" charset="0"/>
              </a:rPr>
              <a:t>Racing Club de Bruxelles (BEL)</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lang="fr-FR" sz="1600" dirty="0" smtClean="0">
                <a:latin typeface="Brandon Grotesque Regular" panose="020B0503020203060202" pitchFamily="34" charset="0"/>
              </a:rPr>
              <a:t> Royal Orée T.H.B. (BEL)</a:t>
            </a:r>
          </a:p>
          <a:p>
            <a:pPr>
              <a:lnSpc>
                <a:spcPts val="2300"/>
              </a:lnSpc>
              <a:spcBef>
                <a:spcPts val="1000"/>
              </a:spcBef>
              <a:defRPr sz="1300">
                <a:solidFill>
                  <a:srgbClr val="203864"/>
                </a:solidFill>
                <a:latin typeface="+mn-lt"/>
                <a:ea typeface="+mn-ea"/>
                <a:cs typeface="+mn-cs"/>
                <a:sym typeface="Helvetica"/>
              </a:defRPr>
            </a:pP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lang="fr-FR" sz="1600" dirty="0" smtClean="0">
                <a:latin typeface="Brandon Grotesque Regular" panose="020B0503020203060202" pitchFamily="34" charset="0"/>
              </a:rPr>
              <a:t>avril 2016</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a:t>
            </a:r>
            <a:r>
              <a:rPr sz="1600" dirty="0" smtClean="0">
                <a:latin typeface="Brandon Grotesque Regular" panose="020B0503020203060202" pitchFamily="34" charset="0"/>
              </a:rPr>
              <a:t>:</a:t>
            </a:r>
            <a:r>
              <a:rPr lang="fr-FR" sz="1600" dirty="0" smtClean="0">
                <a:latin typeface="Brandon Grotesque Regular" panose="020B0503020203060202" pitchFamily="34" charset="0"/>
              </a:rPr>
              <a:t> 20 ans</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a:t>
            </a:r>
            <a:r>
              <a:rPr sz="1600" b="1" dirty="0" smtClean="0">
                <a:latin typeface="Brandon Grotesque Regular" panose="020B0503020203060202" pitchFamily="34" charset="0"/>
              </a:rPr>
              <a:t>:</a:t>
            </a:r>
            <a:r>
              <a:rPr lang="fr-FR" sz="1600" b="1" dirty="0" smtClean="0">
                <a:latin typeface="Brandon Grotesque Regular" panose="020B0503020203060202" pitchFamily="34" charset="0"/>
              </a:rPr>
              <a:t> </a:t>
            </a:r>
            <a:r>
              <a:rPr lang="fr-FR" sz="1600" dirty="0" smtClean="0">
                <a:latin typeface="Brandon Grotesque Regular" panose="020B0503020203060202" pitchFamily="34" charset="0"/>
              </a:rPr>
              <a:t>Vice champion du monde Junior en 2013</a:t>
            </a:r>
            <a:r>
              <a:rPr sz="1600" b="1" dirty="0">
                <a:latin typeface="Brandon Grotesque Regular" panose="020B0503020203060202" pitchFamily="34" charset="0"/>
              </a:rPr>
              <a:t/>
            </a:r>
            <a:br>
              <a:rPr sz="1600" b="1" dirty="0">
                <a:latin typeface="Brandon Grotesque Regular" panose="020B0503020203060202" pitchFamily="34" charset="0"/>
              </a:rPr>
            </a:br>
            <a:endParaRPr sz="1600" dirty="0">
              <a:latin typeface="Brandon Grotesque Regular" panose="020B0503020203060202" pitchFamily="34" charset="0"/>
            </a:endParaRPr>
          </a:p>
        </p:txBody>
      </p:sp>
      <p:sp>
        <p:nvSpPr>
          <p:cNvPr id="421" name="Texte"/>
          <p:cNvSpPr txBox="1"/>
          <p:nvPr/>
        </p:nvSpPr>
        <p:spPr>
          <a:xfrm>
            <a:off x="9087225" y="1537334"/>
            <a:ext cx="809845" cy="363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2300"/>
              </a:lnSpc>
              <a:spcBef>
                <a:spcPts val="1000"/>
              </a:spcBef>
              <a:defRPr sz="1300" b="1" u="sng">
                <a:solidFill>
                  <a:srgbClr val="0563C1"/>
                </a:solidFill>
                <a:uFill>
                  <a:solidFill>
                    <a:srgbClr val="0563C1"/>
                  </a:solidFill>
                </a:uFill>
                <a:latin typeface="+mn-lt"/>
                <a:ea typeface="+mn-ea"/>
                <a:cs typeface="+mn-cs"/>
                <a:sym typeface="Helvetica"/>
                <a:hlinkClick r:id="rId5"/>
              </a:defRPr>
            </a:lvl1pPr>
          </a:lstStyle>
          <a:p>
            <a:pPr>
              <a:defRPr u="none">
                <a:solidFill>
                  <a:srgbClr val="203864"/>
                </a:solidFill>
                <a:uFillTx/>
              </a:defRPr>
            </a:pPr>
            <a:r>
              <a:rPr u="sng">
                <a:solidFill>
                  <a:srgbClr val="0563C1"/>
                </a:solidFill>
                <a:uFill>
                  <a:solidFill>
                    <a:srgbClr val="0563C1"/>
                  </a:solidFill>
                </a:uFill>
                <a:hlinkClick r:id="rId5"/>
              </a:rPr>
              <a:t> </a:t>
            </a:r>
          </a:p>
        </p:txBody>
      </p:sp>
    </p:spTree>
    <p:extLst>
      <p:ext uri="{BB962C8B-B14F-4D97-AF65-F5344CB8AC3E}">
        <p14:creationId xmlns:p14="http://schemas.microsoft.com/office/powerpoint/2010/main" val="2119224534"/>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4" name="ROGEAU_Blaise_1.jpg" descr="ROGEAU_Blaise_1.jpg"/>
          <p:cNvPicPr>
            <a:picLocks noChangeAspect="1"/>
          </p:cNvPicPr>
          <p:nvPr/>
        </p:nvPicPr>
        <p:blipFill>
          <a:blip r:embed="rId3">
            <a:extLst/>
          </a:blip>
          <a:stretch>
            <a:fillRect/>
          </a:stretch>
        </p:blipFill>
        <p:spPr>
          <a:xfrm>
            <a:off x="-1" y="-9527"/>
            <a:ext cx="4723543" cy="6867528"/>
          </a:xfrm>
          <a:prstGeom prst="rect">
            <a:avLst/>
          </a:prstGeom>
          <a:ln w="12700">
            <a:miter lim="400000"/>
          </a:ln>
        </p:spPr>
      </p:pic>
      <p:pic>
        <p:nvPicPr>
          <p:cNvPr id="425"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426" name="Tytuł 1"/>
          <p:cNvSpPr txBox="1"/>
          <p:nvPr/>
        </p:nvSpPr>
        <p:spPr>
          <a:xfrm>
            <a:off x="5128554" y="362758"/>
            <a:ext cx="4488987"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t>Blaise</a:t>
            </a:r>
            <a:br/>
            <a:r>
              <a:t>ROGEAU #9</a:t>
            </a:r>
          </a:p>
        </p:txBody>
      </p:sp>
      <p:sp>
        <p:nvSpPr>
          <p:cNvPr id="427" name="Podtytuł 2"/>
          <p:cNvSpPr txBox="1"/>
          <p:nvPr/>
        </p:nvSpPr>
        <p:spPr>
          <a:xfrm>
            <a:off x="5185967" y="2031869"/>
            <a:ext cx="7154401" cy="51962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63</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74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1,79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Attaquant</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26 </a:t>
            </a:r>
            <a:r>
              <a:rPr sz="1600" dirty="0" err="1">
                <a:latin typeface="Brandon Grotesque Regular" panose="020B0503020203060202" pitchFamily="34" charset="0"/>
              </a:rPr>
              <a:t>novembre</a:t>
            </a:r>
            <a:r>
              <a:rPr sz="1600" dirty="0">
                <a:latin typeface="Brandon Grotesque Regular" panose="020B0503020203060202" pitchFamily="34" charset="0"/>
              </a:rPr>
              <a:t> 1994</a:t>
            </a:r>
            <a:br>
              <a:rPr sz="1600" dirty="0">
                <a:latin typeface="Brandon Grotesque Regular" panose="020B0503020203060202" pitchFamily="34" charset="0"/>
              </a:rPr>
            </a:br>
            <a:r>
              <a:rPr sz="1600" b="1" dirty="0" err="1">
                <a:latin typeface="Brandon Grotesque Regular" panose="020B0503020203060202" pitchFamily="34" charset="0"/>
              </a:rPr>
              <a:t>Surnoms</a:t>
            </a:r>
            <a:r>
              <a:rPr sz="1600" dirty="0">
                <a:latin typeface="Brandon Grotesque Regular" panose="020B0503020203060202" pitchFamily="34" charset="0"/>
              </a:rPr>
              <a:t> : </a:t>
            </a:r>
            <a:r>
              <a:rPr sz="1600" dirty="0" err="1">
                <a:latin typeface="Brandon Grotesque Regular" panose="020B0503020203060202" pitchFamily="34" charset="0"/>
              </a:rPr>
              <a:t>Balaise</a:t>
            </a:r>
            <a:r>
              <a:rPr sz="1600" dirty="0">
                <a:latin typeface="Brandon Grotesque Regular" panose="020B0503020203060202" pitchFamily="34" charset="0"/>
              </a:rPr>
              <a:t>, Edi</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a:t>
            </a:r>
            <a:r>
              <a:rPr lang="fr-FR" sz="1600" dirty="0" smtClean="0">
                <a:latin typeface="Brandon Grotesque Regular" panose="020B0503020203060202" pitchFamily="34" charset="0"/>
              </a:rPr>
              <a:t>La Gantoise H.C. (BEL)</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err="1">
                <a:latin typeface="Brandon Grotesque Regular" panose="020B0503020203060202" pitchFamily="34" charset="0"/>
              </a:rPr>
              <a:t>Formé</a:t>
            </a:r>
            <a:r>
              <a:rPr sz="1600" dirty="0">
                <a:latin typeface="Brandon Grotesque Regular" panose="020B0503020203060202" pitchFamily="34" charset="0"/>
              </a:rPr>
              <a:t> au Saint-Germain </a:t>
            </a:r>
            <a:r>
              <a:rPr sz="1600" dirty="0" smtClean="0">
                <a:latin typeface="Brandon Grotesque Regular" panose="020B0503020203060202" pitchFamily="34" charset="0"/>
              </a:rPr>
              <a:t>HC</a:t>
            </a:r>
            <a:endParaRPr lang="fr-FR" sz="1600" dirty="0" smtClean="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novembre</a:t>
            </a:r>
            <a:r>
              <a:rPr sz="1600" dirty="0">
                <a:latin typeface="Brandon Grotesque Regular" panose="020B0503020203060202" pitchFamily="34" charset="0"/>
              </a:rPr>
              <a:t> 2015</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18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En </a:t>
            </a:r>
            <a:r>
              <a:rPr sz="1600" dirty="0" err="1">
                <a:latin typeface="Brandon Grotesque Regular" panose="020B0503020203060202" pitchFamily="34" charset="0"/>
              </a:rPr>
              <a:t>recherche</a:t>
            </a:r>
            <a:r>
              <a:rPr sz="1600" dirty="0">
                <a:latin typeface="Brandon Grotesque Regular" panose="020B0503020203060202" pitchFamily="34" charset="0"/>
              </a:rPr>
              <a:t> </a:t>
            </a:r>
            <a:r>
              <a:rPr sz="1600" dirty="0" err="1">
                <a:latin typeface="Brandon Grotesque Regular" panose="020B0503020203060202" pitchFamily="34" charset="0"/>
              </a:rPr>
              <a:t>d’emploi</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dirty="0" smtClean="0">
                <a:latin typeface="Brandon Grotesque Regular" panose="020B0503020203060202" pitchFamily="34" charset="0"/>
              </a:rPr>
              <a:t>-</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Triple champion de France </a:t>
            </a:r>
            <a:r>
              <a:rPr lang="fr-FR" sz="1600" dirty="0" smtClean="0">
                <a:latin typeface="Brandon Grotesque Regular" panose="020B0503020203060202" pitchFamily="34" charset="0"/>
              </a:rPr>
              <a:t> </a:t>
            </a:r>
            <a:r>
              <a:rPr lang="fr-FR" sz="1600" dirty="0">
                <a:solidFill>
                  <a:srgbClr val="203864"/>
                </a:solidFill>
                <a:latin typeface="Brandon Grotesque Regular" panose="020B0503020203060202" pitchFamily="34" charset="0"/>
                <a:sym typeface="Helvetica"/>
              </a:rPr>
              <a:t>(Saint Germain H.C)</a:t>
            </a:r>
          </a:p>
          <a:p>
            <a:pPr>
              <a:lnSpc>
                <a:spcPts val="2300"/>
              </a:lnSpc>
              <a:spcBef>
                <a:spcPts val="1000"/>
              </a:spcBef>
              <a:defRPr sz="1300">
                <a:solidFill>
                  <a:srgbClr val="203864"/>
                </a:solidFill>
                <a:latin typeface="+mn-lt"/>
                <a:ea typeface="+mn-ea"/>
                <a:cs typeface="+mn-cs"/>
                <a:sym typeface="Helvetica"/>
              </a:defRPr>
            </a:pPr>
            <a:endParaRPr sz="1600" dirty="0">
              <a:latin typeface="Brandon Grotesque Thin" panose="020B0403020203060202" pitchFamily="34" charset="0"/>
            </a:endParaRPr>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 name="SAUNIER_Corentin_1.jpg" descr="SAUNIER_Corentin_1.jpg"/>
          <p:cNvPicPr>
            <a:picLocks noChangeAspect="1"/>
          </p:cNvPicPr>
          <p:nvPr/>
        </p:nvPicPr>
        <p:blipFill>
          <a:blip r:embed="rId3">
            <a:extLst/>
          </a:blip>
          <a:stretch>
            <a:fillRect/>
          </a:stretch>
        </p:blipFill>
        <p:spPr>
          <a:xfrm>
            <a:off x="0" y="-51289"/>
            <a:ext cx="4764347" cy="6909289"/>
          </a:xfrm>
          <a:prstGeom prst="rect">
            <a:avLst/>
          </a:prstGeom>
          <a:ln w="12700">
            <a:miter lim="400000"/>
          </a:ln>
        </p:spPr>
      </p:pic>
      <p:pic>
        <p:nvPicPr>
          <p:cNvPr id="431"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432" name="Tytuł 1"/>
          <p:cNvSpPr txBox="1"/>
          <p:nvPr/>
        </p:nvSpPr>
        <p:spPr>
          <a:xfrm>
            <a:off x="5128554" y="362758"/>
            <a:ext cx="4488987"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t>Corentin</a:t>
            </a:r>
            <a:br/>
            <a:r>
              <a:t>SAUNIER #29</a:t>
            </a:r>
          </a:p>
        </p:txBody>
      </p:sp>
      <p:sp>
        <p:nvSpPr>
          <p:cNvPr id="433" name="Podtytuł 2"/>
          <p:cNvSpPr txBox="1"/>
          <p:nvPr/>
        </p:nvSpPr>
        <p:spPr>
          <a:xfrm>
            <a:off x="5185967" y="2031869"/>
            <a:ext cx="7154401" cy="4773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sz="1600" dirty="0" smtClean="0">
                <a:latin typeface="Brandon Grotesque Regular" panose="020B0503020203060202" pitchFamily="34" charset="0"/>
              </a:rPr>
              <a:t>3</a:t>
            </a:r>
            <a:r>
              <a:rPr lang="fr-FR" sz="1600" dirty="0">
                <a:latin typeface="Brandon Grotesque Regular" panose="020B0503020203060202" pitchFamily="34" charset="0"/>
              </a:rPr>
              <a:t>7</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72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1,77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Gardien</a:t>
            </a:r>
            <a:r>
              <a:rPr sz="1600" dirty="0">
                <a:latin typeface="Brandon Grotesque Regular" panose="020B0503020203060202" pitchFamily="34" charset="0"/>
              </a:rPr>
              <a:t> de but (GK)</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1 </a:t>
            </a:r>
            <a:r>
              <a:rPr sz="1600" dirty="0" err="1">
                <a:latin typeface="Brandon Grotesque Regular" panose="020B0503020203060202" pitchFamily="34" charset="0"/>
              </a:rPr>
              <a:t>février</a:t>
            </a:r>
            <a:r>
              <a:rPr sz="1600" dirty="0">
                <a:latin typeface="Brandon Grotesque Regular" panose="020B0503020203060202" pitchFamily="34" charset="0"/>
              </a:rPr>
              <a:t> 1994</a:t>
            </a:r>
            <a:br>
              <a:rPr sz="1600" dirty="0">
                <a:latin typeface="Brandon Grotesque Regular" panose="020B0503020203060202" pitchFamily="34" charset="0"/>
              </a:rPr>
            </a:br>
            <a:r>
              <a:rPr sz="1600" b="1" dirty="0" err="1">
                <a:latin typeface="Brandon Grotesque Regular" panose="020B0503020203060202" pitchFamily="34" charset="0"/>
              </a:rPr>
              <a:t>Surnoms</a:t>
            </a:r>
            <a:r>
              <a:rPr sz="1600" dirty="0">
                <a:latin typeface="Brandon Grotesque Regular" panose="020B0503020203060202" pitchFamily="34" charset="0"/>
              </a:rPr>
              <a:t> : Choc, Choco</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a:t>
            </a:r>
            <a:r>
              <a:rPr lang="fr-FR" sz="1600" dirty="0" smtClean="0">
                <a:latin typeface="Brandon Grotesque Regular" panose="020B0503020203060202" pitchFamily="34" charset="0"/>
              </a:rPr>
              <a:t>Stade français</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Racing </a:t>
            </a:r>
            <a:r>
              <a:rPr lang="fr-FR" sz="1600" dirty="0" smtClean="0">
                <a:latin typeface="Brandon Grotesque Regular" panose="020B0503020203060202" pitchFamily="34" charset="0"/>
              </a:rPr>
              <a:t>C</a:t>
            </a:r>
            <a:r>
              <a:rPr sz="1600" dirty="0" err="1" smtClean="0">
                <a:latin typeface="Brandon Grotesque Regular" panose="020B0503020203060202" pitchFamily="34" charset="0"/>
              </a:rPr>
              <a:t>lub</a:t>
            </a:r>
            <a:r>
              <a:rPr sz="1600" dirty="0" smtClean="0">
                <a:latin typeface="Brandon Grotesque Regular" panose="020B0503020203060202" pitchFamily="34" charset="0"/>
              </a:rPr>
              <a:t> </a:t>
            </a:r>
            <a:r>
              <a:rPr sz="1600" dirty="0">
                <a:latin typeface="Brandon Grotesque Regular" panose="020B0503020203060202" pitchFamily="34" charset="0"/>
              </a:rPr>
              <a:t>de </a:t>
            </a:r>
            <a:r>
              <a:rPr sz="1600" dirty="0" smtClean="0">
                <a:latin typeface="Brandon Grotesque Regular" panose="020B0503020203060202" pitchFamily="34" charset="0"/>
              </a:rPr>
              <a:t>France</a:t>
            </a:r>
            <a:endParaRPr lang="fr-FR" sz="1600" dirty="0" smtClean="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7 mars 2014</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16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Entraineur </a:t>
            </a:r>
            <a:r>
              <a:rPr sz="1600" dirty="0" err="1">
                <a:latin typeface="Brandon Grotesque Regular" panose="020B0503020203060202" pitchFamily="34" charset="0"/>
              </a:rPr>
              <a:t>spécifique</a:t>
            </a:r>
            <a:r>
              <a:rPr sz="1600" dirty="0">
                <a:latin typeface="Brandon Grotesque Regular" panose="020B0503020203060202" pitchFamily="34" charset="0"/>
              </a:rPr>
              <a:t> GK, </a:t>
            </a:r>
            <a:r>
              <a:rPr sz="1600" dirty="0" err="1">
                <a:latin typeface="Brandon Grotesque Regular" panose="020B0503020203060202" pitchFamily="34" charset="0"/>
              </a:rPr>
              <a:t>Joueur</a:t>
            </a:r>
            <a:r>
              <a:rPr sz="1600" dirty="0">
                <a:latin typeface="Brandon Grotesque Regular" panose="020B0503020203060202" pitchFamily="34" charset="0"/>
              </a:rPr>
              <a:t> </a:t>
            </a:r>
            <a:r>
              <a:rPr sz="1600" dirty="0" err="1">
                <a:latin typeface="Brandon Grotesque Regular" panose="020B0503020203060202" pitchFamily="34" charset="0"/>
              </a:rPr>
              <a:t>professionnel</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 </a:t>
            </a:r>
            <a:r>
              <a:rPr sz="1600" dirty="0">
                <a:latin typeface="Brandon Grotesque Regular" panose="020B0503020203060202" pitchFamily="34" charset="0"/>
              </a:rPr>
              <a:t>Vice champion du monde U21 (2013)</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Triple champion de France (2015, 2016, 2017)</a:t>
            </a:r>
          </a:p>
        </p:txBody>
      </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6" name="THIEFFRY_Athur_1.jpg" descr="THIEFFRY_Athur_1.jpg"/>
          <p:cNvPicPr>
            <a:picLocks noChangeAspect="1"/>
          </p:cNvPicPr>
          <p:nvPr/>
        </p:nvPicPr>
        <p:blipFill>
          <a:blip r:embed="rId3">
            <a:extLst/>
          </a:blip>
          <a:stretch>
            <a:fillRect/>
          </a:stretch>
        </p:blipFill>
        <p:spPr>
          <a:xfrm>
            <a:off x="0" y="1975"/>
            <a:ext cx="4691188" cy="6856025"/>
          </a:xfrm>
          <a:prstGeom prst="rect">
            <a:avLst/>
          </a:prstGeom>
          <a:ln w="12700">
            <a:miter lim="400000"/>
          </a:ln>
        </p:spPr>
      </p:pic>
      <p:pic>
        <p:nvPicPr>
          <p:cNvPr id="437"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438" name="Tytuł 1"/>
          <p:cNvSpPr txBox="1"/>
          <p:nvPr/>
        </p:nvSpPr>
        <p:spPr>
          <a:xfrm>
            <a:off x="5128554" y="362758"/>
            <a:ext cx="4488987"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t>Arthur</a:t>
            </a:r>
            <a:br/>
            <a:r>
              <a:t>THIEFFRY #1</a:t>
            </a:r>
          </a:p>
        </p:txBody>
      </p:sp>
      <p:sp>
        <p:nvSpPr>
          <p:cNvPr id="439" name="Podtytuł 2"/>
          <p:cNvSpPr txBox="1"/>
          <p:nvPr/>
        </p:nvSpPr>
        <p:spPr>
          <a:xfrm>
            <a:off x="5185967" y="2031869"/>
            <a:ext cx="7154401" cy="4773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66</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86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1,91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Gardien</a:t>
            </a:r>
            <a:r>
              <a:rPr sz="1600" dirty="0">
                <a:latin typeface="Brandon Grotesque Regular" panose="020B0503020203060202" pitchFamily="34" charset="0"/>
              </a:rPr>
              <a:t> de but (GK)</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15 </a:t>
            </a:r>
            <a:r>
              <a:rPr sz="1600" dirty="0" err="1">
                <a:latin typeface="Brandon Grotesque Regular" panose="020B0503020203060202" pitchFamily="34" charset="0"/>
              </a:rPr>
              <a:t>septembre</a:t>
            </a:r>
            <a:r>
              <a:rPr sz="1600" dirty="0">
                <a:latin typeface="Brandon Grotesque Regular" panose="020B0503020203060202" pitchFamily="34" charset="0"/>
              </a:rPr>
              <a:t> 1989</a:t>
            </a:r>
            <a:br>
              <a:rPr sz="1600" dirty="0">
                <a:latin typeface="Brandon Grotesque Regular" panose="020B0503020203060202" pitchFamily="34" charset="0"/>
              </a:rPr>
            </a:br>
            <a:endParaRPr lang="fr-FR" sz="1600" dirty="0" smtClean="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smtClean="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Royal </a:t>
            </a:r>
            <a:r>
              <a:rPr sz="1600" dirty="0" err="1">
                <a:latin typeface="Brandon Grotesque Regular" panose="020B0503020203060202" pitchFamily="34" charset="0"/>
              </a:rPr>
              <a:t>Orée</a:t>
            </a:r>
            <a:r>
              <a:rPr sz="1600" dirty="0">
                <a:latin typeface="Brandon Grotesque Regular" panose="020B0503020203060202" pitchFamily="34" charset="0"/>
              </a:rPr>
              <a:t> </a:t>
            </a:r>
            <a:r>
              <a:rPr sz="1600" dirty="0" smtClean="0">
                <a:latin typeface="Brandon Grotesque Regular" panose="020B0503020203060202" pitchFamily="34" charset="0"/>
              </a:rPr>
              <a:t>T</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B</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 </a:t>
            </a:r>
            <a:r>
              <a:rPr sz="1600" dirty="0">
                <a:latin typeface="Brandon Grotesque Regular" panose="020B0503020203060202" pitchFamily="34" charset="0"/>
              </a:rPr>
              <a:t>(BEL)</a:t>
            </a:r>
            <a:br>
              <a:rPr sz="1600" dirty="0">
                <a:latin typeface="Brandon Grotesque Regular" panose="020B0503020203060202" pitchFamily="34" charset="0"/>
              </a:rPr>
            </a:br>
            <a:r>
              <a:rPr sz="1600" b="1" dirty="0" err="1">
                <a:latin typeface="Brandon Grotesque Regular" panose="020B0503020203060202" pitchFamily="34" charset="0"/>
              </a:rPr>
              <a:t>Anciens</a:t>
            </a:r>
            <a:r>
              <a:rPr sz="1600" b="1" dirty="0">
                <a:latin typeface="Brandon Grotesque Regular" panose="020B0503020203060202" pitchFamily="34" charset="0"/>
              </a:rPr>
              <a:t> clubs</a:t>
            </a:r>
            <a:r>
              <a:rPr sz="1600" dirty="0">
                <a:latin typeface="Brandon Grotesque Regular" panose="020B0503020203060202" pitchFamily="34" charset="0"/>
              </a:rPr>
              <a:t> : Saint-Germain </a:t>
            </a:r>
            <a:r>
              <a:rPr lang="fr-FR" sz="1600" dirty="0" smtClean="0">
                <a:latin typeface="Brandon Grotesque Regular" panose="020B0503020203060202" pitchFamily="34" charset="0"/>
              </a:rPr>
              <a:t>H.C.</a:t>
            </a:r>
            <a:r>
              <a:rPr sz="1600" dirty="0" smtClean="0">
                <a:latin typeface="Brandon Grotesque Regular" panose="020B0503020203060202" pitchFamily="34" charset="0"/>
              </a:rPr>
              <a:t>, Wattignies</a:t>
            </a:r>
            <a:r>
              <a:rPr lang="fr-FR" sz="1600" dirty="0" smtClean="0">
                <a:latin typeface="Brandon Grotesque Regular" panose="020B0503020203060202" pitchFamily="34" charset="0"/>
              </a:rPr>
              <a:t> H.C.</a:t>
            </a:r>
            <a:r>
              <a:rPr sz="1600" dirty="0" smtClean="0">
                <a:latin typeface="Brandon Grotesque Regular" panose="020B0503020203060202" pitchFamily="34" charset="0"/>
              </a:rPr>
              <a:t>, </a:t>
            </a:r>
            <a:r>
              <a:rPr sz="1600" dirty="0">
                <a:latin typeface="Brandon Grotesque Regular" panose="020B0503020203060202" pitchFamily="34" charset="0"/>
              </a:rPr>
              <a:t>LUC </a:t>
            </a:r>
            <a:r>
              <a:rPr sz="1600" dirty="0" err="1" smtClean="0">
                <a:latin typeface="Brandon Grotesque Regular" panose="020B0503020203060202" pitchFamily="34" charset="0"/>
              </a:rPr>
              <a:t>Ronchin</a:t>
            </a:r>
            <a:endParaRPr lang="fr-FR" sz="1600" dirty="0" smtClean="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Novembre</a:t>
            </a:r>
            <a:r>
              <a:rPr sz="1600" dirty="0">
                <a:latin typeface="Brandon Grotesque Regular" panose="020B0503020203060202" pitchFamily="34" charset="0"/>
              </a:rPr>
              <a:t> 2015</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24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Responsable </a:t>
            </a:r>
            <a:r>
              <a:rPr sz="1600" dirty="0" err="1">
                <a:latin typeface="Brandon Grotesque Regular" panose="020B0503020203060202" pitchFamily="34" charset="0"/>
              </a:rPr>
              <a:t>qualité</a:t>
            </a:r>
            <a:r>
              <a:rPr sz="1600" dirty="0">
                <a:latin typeface="Brandon Grotesque Regular" panose="020B0503020203060202" pitchFamily="34" charset="0"/>
              </a:rPr>
              <a:t> </a:t>
            </a:r>
            <a:r>
              <a:rPr sz="1600" dirty="0" err="1">
                <a:latin typeface="Brandon Grotesque Regular" panose="020B0503020203060202" pitchFamily="34" charset="0"/>
              </a:rPr>
              <a:t>sécurité</a:t>
            </a:r>
            <a:r>
              <a:rPr sz="1600" dirty="0">
                <a:latin typeface="Brandon Grotesque Regular" panose="020B0503020203060202" pitchFamily="34" charset="0"/>
              </a:rPr>
              <a:t> </a:t>
            </a:r>
            <a:r>
              <a:rPr sz="1600" dirty="0" err="1">
                <a:latin typeface="Brandon Grotesque Regular" panose="020B0503020203060202" pitchFamily="34" charset="0"/>
              </a:rPr>
              <a:t>environnement</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Champion de France </a:t>
            </a:r>
            <a:r>
              <a:rPr sz="1600" dirty="0" smtClean="0">
                <a:latin typeface="Brandon Grotesque Regular" panose="020B0503020203060202" pitchFamily="34" charset="0"/>
              </a:rPr>
              <a:t>2018</a:t>
            </a:r>
            <a:r>
              <a:rPr lang="fr-FR" sz="1600" dirty="0" smtClean="0">
                <a:latin typeface="Brandon Grotesque Regular" panose="020B0503020203060202" pitchFamily="34" charset="0"/>
              </a:rPr>
              <a:t> (Saint Germain H.C)</a:t>
            </a:r>
            <a:endParaRPr sz="1600" dirty="0">
              <a:latin typeface="Brandon Grotesque Regular" panose="020B0503020203060202" pitchFamily="34" charset="0"/>
            </a:endParaRPr>
          </a:p>
        </p:txBody>
      </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2" name="TYNEVEZ_Etienne_1.jpg" descr="TYNEVEZ_Etienne_1.jpg"/>
          <p:cNvPicPr>
            <a:picLocks noChangeAspect="1"/>
          </p:cNvPicPr>
          <p:nvPr/>
        </p:nvPicPr>
        <p:blipFill>
          <a:blip r:embed="rId3">
            <a:extLst/>
          </a:blip>
          <a:stretch>
            <a:fillRect/>
          </a:stretch>
        </p:blipFill>
        <p:spPr>
          <a:xfrm>
            <a:off x="-1" y="-6667"/>
            <a:ext cx="4719201" cy="6864668"/>
          </a:xfrm>
          <a:prstGeom prst="rect">
            <a:avLst/>
          </a:prstGeom>
          <a:ln w="12700">
            <a:miter lim="400000"/>
          </a:ln>
        </p:spPr>
      </p:pic>
      <p:pic>
        <p:nvPicPr>
          <p:cNvPr id="443"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444" name="Tytuł 1"/>
          <p:cNvSpPr txBox="1"/>
          <p:nvPr/>
        </p:nvSpPr>
        <p:spPr>
          <a:xfrm>
            <a:off x="5128554" y="362758"/>
            <a:ext cx="4488987"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rPr dirty="0"/>
              <a:t>Etienne</a:t>
            </a:r>
            <a:br>
              <a:rPr dirty="0"/>
            </a:br>
            <a:r>
              <a:rPr dirty="0"/>
              <a:t>TYNEVEZ #</a:t>
            </a:r>
            <a:r>
              <a:rPr dirty="0" smtClean="0"/>
              <a:t>2</a:t>
            </a:r>
            <a:r>
              <a:rPr lang="fr-FR" dirty="0" smtClean="0"/>
              <a:t>1</a:t>
            </a:r>
            <a:endParaRPr dirty="0"/>
          </a:p>
        </p:txBody>
      </p:sp>
      <p:sp>
        <p:nvSpPr>
          <p:cNvPr id="445" name="Podtytuł 2"/>
          <p:cNvSpPr txBox="1"/>
          <p:nvPr/>
        </p:nvSpPr>
        <p:spPr>
          <a:xfrm>
            <a:off x="5185967" y="2031869"/>
            <a:ext cx="7154401" cy="49013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68</a:t>
            </a:r>
          </a:p>
          <a:p>
            <a:pPr>
              <a:lnSpc>
                <a:spcPts val="2300"/>
              </a:lnSpc>
              <a:spcBef>
                <a:spcPts val="1000"/>
              </a:spcBef>
              <a:defRPr sz="1300">
                <a:solidFill>
                  <a:srgbClr val="203864"/>
                </a:solidFill>
                <a:latin typeface="+mn-lt"/>
                <a:ea typeface="+mn-ea"/>
                <a:cs typeface="+mn-cs"/>
                <a:sym typeface="Helvetica"/>
              </a:defRPr>
            </a:pPr>
            <a:r>
              <a:rPr sz="1600" b="1" dirty="0" err="1" smtClean="0">
                <a:latin typeface="Brandon Grotesque Regular" panose="020B0503020203060202" pitchFamily="34" charset="0"/>
              </a:rPr>
              <a:t>Poids</a:t>
            </a:r>
            <a:r>
              <a:rPr sz="1600" dirty="0" smtClean="0">
                <a:latin typeface="Brandon Grotesque Regular" panose="020B0503020203060202" pitchFamily="34" charset="0"/>
              </a:rPr>
              <a:t> </a:t>
            </a:r>
            <a:r>
              <a:rPr sz="1600" dirty="0">
                <a:latin typeface="Brandon Grotesque Regular" panose="020B0503020203060202" pitchFamily="34" charset="0"/>
              </a:rPr>
              <a:t>: 75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1,80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Attaquant</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13 </a:t>
            </a:r>
            <a:r>
              <a:rPr sz="1600" dirty="0" err="1">
                <a:latin typeface="Brandon Grotesque Regular" panose="020B0503020203060202" pitchFamily="34" charset="0"/>
              </a:rPr>
              <a:t>février</a:t>
            </a:r>
            <a:r>
              <a:rPr sz="1600" dirty="0">
                <a:latin typeface="Brandon Grotesque Regular" panose="020B0503020203060202" pitchFamily="34" charset="0"/>
              </a:rPr>
              <a:t> 1999</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a:t>
            </a:r>
            <a:r>
              <a:rPr sz="1600" dirty="0" err="1">
                <a:latin typeface="Brandon Grotesque Regular" panose="020B0503020203060202" pitchFamily="34" charset="0"/>
              </a:rPr>
              <a:t>Têt</a:t>
            </a:r>
            <a:endParaRPr sz="1600" dirty="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La </a:t>
            </a:r>
            <a:r>
              <a:rPr sz="1600" dirty="0" err="1">
                <a:latin typeface="Brandon Grotesque Regular" panose="020B0503020203060202" pitchFamily="34" charset="0"/>
              </a:rPr>
              <a:t>Gantoise</a:t>
            </a:r>
            <a:r>
              <a:rPr sz="1600" dirty="0">
                <a:latin typeface="Brandon Grotesque Regular" panose="020B0503020203060202" pitchFamily="34" charset="0"/>
              </a:rPr>
              <a:t> </a:t>
            </a:r>
            <a:r>
              <a:rPr lang="fr-FR" sz="1600" dirty="0" smtClean="0">
                <a:latin typeface="Brandon Grotesque Regular" panose="020B0503020203060202" pitchFamily="34" charset="0"/>
              </a:rPr>
              <a:t>H.C. </a:t>
            </a:r>
            <a:r>
              <a:rPr sz="1600" dirty="0" smtClean="0">
                <a:latin typeface="Brandon Grotesque Regular" panose="020B0503020203060202" pitchFamily="34" charset="0"/>
              </a:rPr>
              <a:t>(BEL</a:t>
            </a:r>
            <a:r>
              <a:rPr sz="1600" dirty="0">
                <a:latin typeface="Brandon Grotesque Regular" panose="020B0503020203060202" pitchFamily="34" charset="0"/>
              </a:rPr>
              <a:t>)</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Lille </a:t>
            </a:r>
            <a:r>
              <a:rPr sz="1600" dirty="0" smtClean="0">
                <a:latin typeface="Brandon Grotesque Regular" panose="020B0503020203060202" pitchFamily="34" charset="0"/>
              </a:rPr>
              <a:t>M</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H</a:t>
            </a:r>
            <a:r>
              <a:rPr lang="fr-FR" sz="1600" dirty="0" smtClean="0">
                <a:latin typeface="Brandon Grotesque Regular" panose="020B0503020203060202" pitchFamily="34" charset="0"/>
              </a:rPr>
              <a:t>.</a:t>
            </a:r>
            <a:r>
              <a:rPr sz="1600" dirty="0" smtClean="0">
                <a:latin typeface="Brandon Grotesque Regular" panose="020B0503020203060202" pitchFamily="34" charset="0"/>
              </a:rPr>
              <a:t>C</a:t>
            </a:r>
            <a:r>
              <a:rPr lang="fr-FR" sz="1600" dirty="0" smtClean="0">
                <a:latin typeface="Brandon Grotesque Regular" panose="020B0503020203060202" pitchFamily="34" charset="0"/>
              </a:rPr>
              <a:t>.</a:t>
            </a:r>
          </a:p>
          <a:p>
            <a:pPr>
              <a:lnSpc>
                <a:spcPts val="2300"/>
              </a:lnSpc>
              <a:spcBef>
                <a:spcPts val="1000"/>
              </a:spcBef>
              <a:defRPr sz="1300">
                <a:solidFill>
                  <a:srgbClr val="203864"/>
                </a:solidFill>
                <a:latin typeface="+mn-lt"/>
                <a:ea typeface="+mn-ea"/>
                <a:cs typeface="+mn-cs"/>
                <a:sym typeface="Helvetica"/>
              </a:defRPr>
            </a:pP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Janvier</a:t>
            </a:r>
            <a:r>
              <a:rPr sz="1600" dirty="0">
                <a:latin typeface="Brandon Grotesque Regular" panose="020B0503020203060202" pitchFamily="34" charset="0"/>
              </a:rPr>
              <a:t> 2017</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12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a:t>
            </a:r>
            <a:r>
              <a:rPr sz="1600" dirty="0" err="1">
                <a:latin typeface="Brandon Grotesque Regular" panose="020B0503020203060202" pitchFamily="34" charset="0"/>
              </a:rPr>
              <a:t>Etudiant</a:t>
            </a:r>
            <a:r>
              <a:rPr sz="1600" dirty="0">
                <a:latin typeface="Brandon Grotesque Regular" panose="020B0503020203060202" pitchFamily="34" charset="0"/>
              </a:rPr>
              <a:t> </a:t>
            </a:r>
            <a:r>
              <a:rPr sz="1600" dirty="0" err="1">
                <a:latin typeface="Brandon Grotesque Regular" panose="020B0503020203060202" pitchFamily="34" charset="0"/>
              </a:rPr>
              <a:t>en</a:t>
            </a:r>
            <a:r>
              <a:rPr sz="1600" dirty="0">
                <a:latin typeface="Brandon Grotesque Regular" panose="020B0503020203060202" pitchFamily="34" charset="0"/>
              </a:rPr>
              <a:t> architecture à </a:t>
            </a:r>
            <a:r>
              <a:rPr sz="1600" dirty="0" err="1">
                <a:latin typeface="Brandon Grotesque Regular" panose="020B0503020203060202" pitchFamily="34" charset="0"/>
              </a:rPr>
              <a:t>l’INSEP</a:t>
            </a: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Champion de France </a:t>
            </a:r>
            <a:r>
              <a:rPr sz="1600" dirty="0" smtClean="0">
                <a:latin typeface="Brandon Grotesque Regular" panose="020B0503020203060202" pitchFamily="34" charset="0"/>
              </a:rPr>
              <a:t>2018</a:t>
            </a:r>
            <a:r>
              <a:rPr lang="fr-FR" sz="1600" dirty="0" smtClean="0">
                <a:latin typeface="Brandon Grotesque Regular" panose="020B0503020203060202" pitchFamily="34" charset="0"/>
              </a:rPr>
              <a:t> (salle)</a:t>
            </a:r>
            <a:endParaRPr sz="1600" dirty="0">
              <a:latin typeface="Brandon Grotesque Regular" panose="020B0503020203060202" pitchFamily="34" charset="0"/>
            </a:endParaRPr>
          </a:p>
        </p:txBody>
      </p:sp>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8" name="VANSTRAATEN_Pieter_1.jpg" descr="VANSTRAATEN_Pieter_1.jpg"/>
          <p:cNvPicPr>
            <a:picLocks noChangeAspect="1"/>
          </p:cNvPicPr>
          <p:nvPr/>
        </p:nvPicPr>
        <p:blipFill>
          <a:blip r:embed="rId3">
            <a:extLst/>
          </a:blip>
          <a:stretch>
            <a:fillRect/>
          </a:stretch>
        </p:blipFill>
        <p:spPr>
          <a:xfrm>
            <a:off x="-1" y="-4525"/>
            <a:ext cx="4699635" cy="6862525"/>
          </a:xfrm>
          <a:prstGeom prst="rect">
            <a:avLst/>
          </a:prstGeom>
          <a:ln w="12700">
            <a:miter lim="400000"/>
          </a:ln>
        </p:spPr>
      </p:pic>
      <p:pic>
        <p:nvPicPr>
          <p:cNvPr id="449"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450" name="Tytuł 1"/>
          <p:cNvSpPr txBox="1"/>
          <p:nvPr/>
        </p:nvSpPr>
        <p:spPr>
          <a:xfrm>
            <a:off x="5128554" y="362758"/>
            <a:ext cx="4488987"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t>Peter</a:t>
            </a:r>
            <a:br/>
            <a:r>
              <a:t>VAN STRAATEN #4</a:t>
            </a:r>
          </a:p>
        </p:txBody>
      </p:sp>
      <p:sp>
        <p:nvSpPr>
          <p:cNvPr id="451" name="Podtytuł 2"/>
          <p:cNvSpPr txBox="1"/>
          <p:nvPr/>
        </p:nvSpPr>
        <p:spPr>
          <a:xfrm>
            <a:off x="5185967" y="2031869"/>
            <a:ext cx="7154401" cy="4773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600" b="1" dirty="0" err="1">
                <a:latin typeface="Brandon Grotesque Regular" panose="020B0503020203060202" pitchFamily="34" charset="0"/>
              </a:rPr>
              <a:t>Nombre</a:t>
            </a:r>
            <a:r>
              <a:rPr sz="1600" b="1" dirty="0">
                <a:latin typeface="Brandon Grotesque Regular" panose="020B0503020203060202" pitchFamily="34" charset="0"/>
              </a:rPr>
              <a:t> de </a:t>
            </a:r>
            <a:r>
              <a:rPr sz="1600" b="1" dirty="0" err="1">
                <a:latin typeface="Brandon Grotesque Regular" panose="020B0503020203060202" pitchFamily="34" charset="0"/>
              </a:rPr>
              <a:t>sélections</a:t>
            </a:r>
            <a:r>
              <a:rPr sz="1600" b="1" dirty="0">
                <a:latin typeface="Brandon Grotesque Regular" panose="020B0503020203060202" pitchFamily="34" charset="0"/>
              </a:rPr>
              <a:t> </a:t>
            </a:r>
            <a:r>
              <a:rPr sz="1600" b="1" dirty="0" err="1">
                <a:latin typeface="Brandon Grotesque Regular" panose="020B0503020203060202" pitchFamily="34" charset="0"/>
              </a:rPr>
              <a:t>en</a:t>
            </a:r>
            <a:r>
              <a:rPr sz="1600" b="1" dirty="0">
                <a:latin typeface="Brandon Grotesque Regular" panose="020B0503020203060202" pitchFamily="34" charset="0"/>
              </a:rPr>
              <a:t> Equipe de France</a:t>
            </a:r>
            <a:r>
              <a:rPr sz="1600" dirty="0">
                <a:latin typeface="Brandon Grotesque Regular" panose="020B0503020203060202" pitchFamily="34" charset="0"/>
              </a:rPr>
              <a:t> : </a:t>
            </a:r>
            <a:r>
              <a:rPr lang="fr-FR" sz="1600" dirty="0" smtClean="0">
                <a:latin typeface="Brandon Grotesque Regular" panose="020B0503020203060202" pitchFamily="34" charset="0"/>
              </a:rPr>
              <a:t>86</a:t>
            </a: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Poids</a:t>
            </a:r>
            <a:r>
              <a:rPr sz="1600" dirty="0">
                <a:latin typeface="Brandon Grotesque Regular" panose="020B0503020203060202" pitchFamily="34" charset="0"/>
              </a:rPr>
              <a:t> : 63 kg</a:t>
            </a:r>
            <a:br>
              <a:rPr sz="1600" dirty="0">
                <a:latin typeface="Brandon Grotesque Regular" panose="020B0503020203060202" pitchFamily="34" charset="0"/>
              </a:rPr>
            </a:br>
            <a:r>
              <a:rPr sz="1600" b="1" dirty="0" err="1">
                <a:latin typeface="Brandon Grotesque Regular" panose="020B0503020203060202" pitchFamily="34" charset="0"/>
              </a:rPr>
              <a:t>Taille</a:t>
            </a:r>
            <a:r>
              <a:rPr sz="1600" dirty="0">
                <a:latin typeface="Brandon Grotesque Regular" panose="020B0503020203060202" pitchFamily="34" charset="0"/>
              </a:rPr>
              <a:t> : 1,60 m</a:t>
            </a:r>
            <a:br>
              <a:rPr sz="1600" dirty="0">
                <a:latin typeface="Brandon Grotesque Regular" panose="020B0503020203060202" pitchFamily="34" charset="0"/>
              </a:rPr>
            </a:br>
            <a:r>
              <a:rPr sz="1600" b="1" dirty="0">
                <a:latin typeface="Brandon Grotesque Regular" panose="020B0503020203060202" pitchFamily="34" charset="0"/>
              </a:rPr>
              <a:t>Poste </a:t>
            </a:r>
            <a:r>
              <a:rPr sz="1600" dirty="0">
                <a:latin typeface="Brandon Grotesque Regular" panose="020B0503020203060202" pitchFamily="34" charset="0"/>
              </a:rPr>
              <a:t>: </a:t>
            </a:r>
            <a:r>
              <a:rPr sz="1600" dirty="0" err="1">
                <a:latin typeface="Brandon Grotesque Regular" panose="020B0503020203060202" pitchFamily="34" charset="0"/>
              </a:rPr>
              <a:t>Attaquant</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naissance</a:t>
            </a:r>
            <a:r>
              <a:rPr sz="1600" dirty="0">
                <a:latin typeface="Brandon Grotesque Regular" panose="020B0503020203060202" pitchFamily="34" charset="0"/>
              </a:rPr>
              <a:t> : 23 </a:t>
            </a:r>
            <a:r>
              <a:rPr sz="1600" dirty="0" err="1">
                <a:latin typeface="Brandon Grotesque Regular" panose="020B0503020203060202" pitchFamily="34" charset="0"/>
              </a:rPr>
              <a:t>octobre</a:t>
            </a:r>
            <a:r>
              <a:rPr sz="1600" dirty="0">
                <a:latin typeface="Brandon Grotesque Regular" panose="020B0503020203060202" pitchFamily="34" charset="0"/>
              </a:rPr>
              <a:t> 1992</a:t>
            </a:r>
            <a:br>
              <a:rPr sz="1600" dirty="0">
                <a:latin typeface="Brandon Grotesque Regular" panose="020B0503020203060202" pitchFamily="34" charset="0"/>
              </a:rPr>
            </a:br>
            <a:r>
              <a:rPr sz="1600" b="1" dirty="0" err="1" smtClean="0">
                <a:latin typeface="Brandon Grotesque Regular" panose="020B0503020203060202" pitchFamily="34" charset="0"/>
              </a:rPr>
              <a:t>Surnom</a:t>
            </a:r>
            <a:r>
              <a:rPr sz="1600" dirty="0" smtClean="0">
                <a:latin typeface="Brandon Grotesque Regular" panose="020B0503020203060202" pitchFamily="34" charset="0"/>
              </a:rPr>
              <a:t> </a:t>
            </a:r>
            <a:r>
              <a:rPr sz="1600" dirty="0">
                <a:latin typeface="Brandon Grotesque Regular" panose="020B0503020203060202" pitchFamily="34" charset="0"/>
              </a:rPr>
              <a:t>: Piet</a:t>
            </a:r>
          </a:p>
          <a:p>
            <a:pPr>
              <a:lnSpc>
                <a:spcPts val="2300"/>
              </a:lnSpc>
              <a:spcBef>
                <a:spcPts val="1000"/>
              </a:spcBef>
              <a:defRPr sz="1300">
                <a:solidFill>
                  <a:srgbClr val="203864"/>
                </a:solidFill>
                <a:latin typeface="+mn-lt"/>
                <a:ea typeface="+mn-ea"/>
                <a:cs typeface="+mn-cs"/>
                <a:sym typeface="Helvetica"/>
              </a:defRPr>
            </a:pPr>
            <a:r>
              <a:rPr sz="1600" b="1" dirty="0">
                <a:latin typeface="Brandon Grotesque Regular" panose="020B0503020203060202" pitchFamily="34" charset="0"/>
              </a:rPr>
              <a:t>Club </a:t>
            </a:r>
            <a:r>
              <a:rPr sz="1600" b="1" dirty="0" err="1">
                <a:latin typeface="Brandon Grotesque Regular" panose="020B0503020203060202" pitchFamily="34" charset="0"/>
              </a:rPr>
              <a:t>actuel</a:t>
            </a:r>
            <a:r>
              <a:rPr sz="1600" dirty="0">
                <a:latin typeface="Brandon Grotesque Regular" panose="020B0503020203060202" pitchFamily="34" charset="0"/>
              </a:rPr>
              <a:t> : Waterloo Ducks </a:t>
            </a:r>
            <a:r>
              <a:rPr lang="fr-FR" sz="1600" dirty="0" smtClean="0">
                <a:latin typeface="Brandon Grotesque Regular" panose="020B0503020203060202" pitchFamily="34" charset="0"/>
              </a:rPr>
              <a:t>H.C.</a:t>
            </a:r>
            <a:r>
              <a:rPr sz="1600" dirty="0" smtClean="0">
                <a:latin typeface="Brandon Grotesque Regular" panose="020B0503020203060202" pitchFamily="34" charset="0"/>
              </a:rPr>
              <a:t>(BEL</a:t>
            </a:r>
            <a:r>
              <a:rPr sz="1600" dirty="0">
                <a:latin typeface="Brandon Grotesque Regular" panose="020B0503020203060202" pitchFamily="34" charset="0"/>
              </a:rPr>
              <a:t>)</a:t>
            </a:r>
            <a:br>
              <a:rPr sz="1600" dirty="0">
                <a:latin typeface="Brandon Grotesque Regular" panose="020B0503020203060202" pitchFamily="34" charset="0"/>
              </a:rPr>
            </a:br>
            <a:r>
              <a:rPr sz="1600" b="1" dirty="0" err="1" smtClean="0">
                <a:latin typeface="Brandon Grotesque Regular" panose="020B0503020203060202" pitchFamily="34" charset="0"/>
              </a:rPr>
              <a:t>Ancien</a:t>
            </a:r>
            <a:r>
              <a:rPr sz="1600" b="1" dirty="0" smtClean="0">
                <a:latin typeface="Brandon Grotesque Regular" panose="020B0503020203060202" pitchFamily="34" charset="0"/>
              </a:rPr>
              <a:t> club</a:t>
            </a:r>
            <a:r>
              <a:rPr sz="1600" dirty="0" smtClean="0">
                <a:latin typeface="Brandon Grotesque Regular" panose="020B0503020203060202" pitchFamily="34" charset="0"/>
              </a:rPr>
              <a:t> </a:t>
            </a:r>
            <a:r>
              <a:rPr sz="1600" dirty="0">
                <a:latin typeface="Brandon Grotesque Regular" panose="020B0503020203060202" pitchFamily="34" charset="0"/>
              </a:rPr>
              <a:t>: Alecto (HOL), HDM (HOL</a:t>
            </a:r>
            <a:r>
              <a:rPr sz="1600" dirty="0" smtClean="0">
                <a:latin typeface="Brandon Grotesque Regular" panose="020B0503020203060202" pitchFamily="34" charset="0"/>
              </a:rPr>
              <a:t>)</a:t>
            </a:r>
            <a:endParaRPr lang="fr-FR" sz="1600" dirty="0" smtClean="0">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Date de la 1ère </a:t>
            </a:r>
            <a:r>
              <a:rPr sz="1600" b="1" dirty="0" err="1">
                <a:latin typeface="Brandon Grotesque Regular" panose="020B0503020203060202" pitchFamily="34" charset="0"/>
              </a:rPr>
              <a:t>sélection</a:t>
            </a:r>
            <a:r>
              <a:rPr sz="1600" dirty="0">
                <a:latin typeface="Brandon Grotesque Regular" panose="020B0503020203060202" pitchFamily="34" charset="0"/>
              </a:rPr>
              <a:t>  : </a:t>
            </a:r>
            <a:r>
              <a:rPr sz="1600" dirty="0" err="1">
                <a:latin typeface="Brandon Grotesque Regular" panose="020B0503020203060202" pitchFamily="34" charset="0"/>
              </a:rPr>
              <a:t>Juin</a:t>
            </a:r>
            <a:r>
              <a:rPr sz="1600" dirty="0">
                <a:latin typeface="Brandon Grotesque Regular" panose="020B0503020203060202" pitchFamily="34" charset="0"/>
              </a:rPr>
              <a:t> 2012</a:t>
            </a:r>
            <a:br>
              <a:rPr sz="1600" dirty="0">
                <a:latin typeface="Brandon Grotesque Regular" panose="020B0503020203060202" pitchFamily="34" charset="0"/>
              </a:rPr>
            </a:br>
            <a:r>
              <a:rPr sz="1600" b="1" dirty="0" err="1">
                <a:latin typeface="Brandon Grotesque Regular" panose="020B0503020203060202" pitchFamily="34" charset="0"/>
              </a:rPr>
              <a:t>Années</a:t>
            </a:r>
            <a:r>
              <a:rPr sz="1600" b="1" dirty="0">
                <a:latin typeface="Brandon Grotesque Regular" panose="020B0503020203060202" pitchFamily="34" charset="0"/>
              </a:rPr>
              <a:t> de </a:t>
            </a:r>
            <a:r>
              <a:rPr sz="1600" b="1" dirty="0" err="1">
                <a:latin typeface="Brandon Grotesque Regular" panose="020B0503020203060202" pitchFamily="34" charset="0"/>
              </a:rPr>
              <a:t>pratique</a:t>
            </a:r>
            <a:r>
              <a:rPr sz="1600" dirty="0">
                <a:latin typeface="Brandon Grotesque Regular" panose="020B0503020203060202" pitchFamily="34" charset="0"/>
              </a:rPr>
              <a:t> : 20 </a:t>
            </a:r>
            <a:r>
              <a:rPr sz="1600" dirty="0" err="1">
                <a:latin typeface="Brandon Grotesque Regular" panose="020B0503020203060202" pitchFamily="34" charset="0"/>
              </a:rPr>
              <a:t>ans</a:t>
            </a:r>
            <a:r>
              <a:rPr sz="1600" dirty="0">
                <a:latin typeface="Brandon Grotesque Regular" panose="020B0503020203060202" pitchFamily="34" charset="0"/>
              </a:rPr>
              <a:t/>
            </a:r>
            <a:br>
              <a:rPr sz="1600" dirty="0">
                <a:latin typeface="Brandon Grotesque Regular" panose="020B0503020203060202" pitchFamily="34" charset="0"/>
              </a:rPr>
            </a:br>
            <a:r>
              <a:rPr sz="1600" b="1" dirty="0">
                <a:latin typeface="Brandon Grotesque Regular" panose="020B0503020203060202" pitchFamily="34" charset="0"/>
              </a:rPr>
              <a:t>Métier / Etudes </a:t>
            </a:r>
            <a:r>
              <a:rPr sz="1600" dirty="0">
                <a:latin typeface="Brandon Grotesque Regular" panose="020B0503020203060202" pitchFamily="34" charset="0"/>
              </a:rPr>
              <a:t>: </a:t>
            </a:r>
            <a:r>
              <a:rPr sz="1600" dirty="0" err="1">
                <a:latin typeface="Brandon Grotesque Regular" panose="020B0503020203060202" pitchFamily="34" charset="0"/>
              </a:rPr>
              <a:t>Etudiant</a:t>
            </a:r>
            <a:r>
              <a:rPr sz="1600" dirty="0">
                <a:latin typeface="Brandon Grotesque Regular" panose="020B0503020203060202" pitchFamily="34" charset="0"/>
              </a:rPr>
              <a:t> conservatoire </a:t>
            </a:r>
            <a:r>
              <a:rPr sz="1600" dirty="0" err="1">
                <a:latin typeface="Brandon Grotesque Regular" panose="020B0503020203060202" pitchFamily="34" charset="0"/>
              </a:rPr>
              <a:t>musique</a:t>
            </a:r>
            <a:r>
              <a:rPr sz="1600" dirty="0">
                <a:latin typeface="Brandon Grotesque Regular" panose="020B0503020203060202" pitchFamily="34" charset="0"/>
              </a:rPr>
              <a:t> </a:t>
            </a:r>
            <a:r>
              <a:rPr sz="1600" dirty="0" err="1">
                <a:latin typeface="Brandon Grotesque Regular" panose="020B0503020203060202" pitchFamily="34" charset="0"/>
              </a:rPr>
              <a:t>électronique</a:t>
            </a:r>
            <a:r>
              <a:rPr sz="1600" dirty="0">
                <a:latin typeface="Brandon Grotesque Regular" panose="020B0503020203060202" pitchFamily="34" charset="0"/>
              </a:rPr>
              <a:t> aux Pays Bas</a:t>
            </a:r>
            <a:br>
              <a:rPr sz="1600" dirty="0">
                <a:latin typeface="Brandon Grotesque Regular" panose="020B0503020203060202" pitchFamily="34" charset="0"/>
              </a:rPr>
            </a:br>
            <a:r>
              <a:rPr sz="1600" dirty="0">
                <a:latin typeface="Brandon Grotesque Regular" panose="020B0503020203060202" pitchFamily="34" charset="0"/>
              </a:rPr>
              <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a:t>
            </a:r>
            <a:r>
              <a:rPr sz="1600" b="1" dirty="0" err="1">
                <a:latin typeface="Brandon Grotesque Regular" panose="020B0503020203060202" pitchFamily="34" charset="0"/>
              </a:rPr>
              <a:t>équipe</a:t>
            </a:r>
            <a:r>
              <a:rPr sz="1600" b="1" dirty="0">
                <a:latin typeface="Brandon Grotesque Regular" panose="020B0503020203060202" pitchFamily="34" charset="0"/>
              </a:rPr>
              <a:t> de France : </a:t>
            </a:r>
            <a:r>
              <a:rPr sz="1600" dirty="0">
                <a:latin typeface="Brandon Grotesque Regular" panose="020B0503020203060202" pitchFamily="34" charset="0"/>
              </a:rPr>
              <a:t>Vice champion du monde U21 (2013)</a:t>
            </a:r>
            <a:br>
              <a:rPr sz="1600" dirty="0">
                <a:latin typeface="Brandon Grotesque Regular" panose="020B0503020203060202" pitchFamily="34" charset="0"/>
              </a:rPr>
            </a:br>
            <a:r>
              <a:rPr sz="1600" b="1" dirty="0" err="1">
                <a:latin typeface="Brandon Grotesque Regular" panose="020B0503020203060202" pitchFamily="34" charset="0"/>
              </a:rPr>
              <a:t>Palmarès</a:t>
            </a:r>
            <a:r>
              <a:rPr sz="1600" b="1" dirty="0">
                <a:latin typeface="Brandon Grotesque Regular" panose="020B0503020203060202" pitchFamily="34" charset="0"/>
              </a:rPr>
              <a:t> club </a:t>
            </a:r>
            <a:r>
              <a:rPr sz="1600" dirty="0">
                <a:latin typeface="Brandon Grotesque Regular" panose="020B0503020203060202" pitchFamily="34" charset="0"/>
              </a:rPr>
              <a:t>: Champion </a:t>
            </a:r>
            <a:r>
              <a:rPr sz="1600" dirty="0" err="1">
                <a:latin typeface="Brandon Grotesque Regular" panose="020B0503020203060202" pitchFamily="34" charset="0"/>
              </a:rPr>
              <a:t>overgangklasse</a:t>
            </a:r>
            <a:r>
              <a:rPr sz="1600" dirty="0">
                <a:latin typeface="Brandon Grotesque Regular" panose="020B0503020203060202" pitchFamily="34" charset="0"/>
              </a:rPr>
              <a:t> </a:t>
            </a:r>
            <a:r>
              <a:rPr sz="1600" dirty="0" smtClean="0">
                <a:latin typeface="Brandon Grotesque Regular" panose="020B0503020203060202" pitchFamily="34" charset="0"/>
              </a:rPr>
              <a:t>2017</a:t>
            </a:r>
            <a:r>
              <a:rPr lang="fr-FR" sz="1600" dirty="0" smtClean="0">
                <a:latin typeface="Brandon Grotesque Regular" panose="020B0503020203060202" pitchFamily="34" charset="0"/>
              </a:rPr>
              <a:t> (HOL)</a:t>
            </a:r>
            <a:endParaRPr sz="1600" dirty="0">
              <a:latin typeface="Brandon Grotesque Regular" panose="020B0503020203060202" pitchFamily="34" charset="0"/>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 name="Selection EDF Masculine (7).JPG" descr="Selection EDF Masculine (7).JPG"/>
          <p:cNvPicPr>
            <a:picLocks noChangeAspect="1"/>
          </p:cNvPicPr>
          <p:nvPr/>
        </p:nvPicPr>
        <p:blipFill>
          <a:blip r:embed="rId3">
            <a:extLst/>
          </a:blip>
          <a:stretch>
            <a:fillRect/>
          </a:stretch>
        </p:blipFill>
        <p:spPr>
          <a:xfrm>
            <a:off x="-360319" y="-9855"/>
            <a:ext cx="4586644" cy="6877710"/>
          </a:xfrm>
          <a:prstGeom prst="rect">
            <a:avLst/>
          </a:prstGeom>
          <a:ln w="12700">
            <a:miter lim="400000"/>
          </a:ln>
        </p:spPr>
      </p:pic>
      <p:pic>
        <p:nvPicPr>
          <p:cNvPr id="130" name="Obraz 12" descr="Obraz 12"/>
          <p:cNvPicPr>
            <a:picLocks noChangeAspect="1"/>
          </p:cNvPicPr>
          <p:nvPr/>
        </p:nvPicPr>
        <p:blipFill>
          <a:blip r:embed="rId4">
            <a:extLst/>
          </a:blip>
          <a:stretch>
            <a:fillRect/>
          </a:stretch>
        </p:blipFill>
        <p:spPr>
          <a:xfrm>
            <a:off x="-360319" y="0"/>
            <a:ext cx="12552319" cy="6867855"/>
          </a:xfrm>
          <a:prstGeom prst="rect">
            <a:avLst/>
          </a:prstGeom>
          <a:ln w="12700">
            <a:miter lim="400000"/>
          </a:ln>
        </p:spPr>
      </p:pic>
      <p:sp>
        <p:nvSpPr>
          <p:cNvPr id="131" name="Tytuł 1"/>
          <p:cNvSpPr txBox="1"/>
          <p:nvPr/>
        </p:nvSpPr>
        <p:spPr>
          <a:xfrm>
            <a:off x="4577817" y="-120882"/>
            <a:ext cx="7846870" cy="15445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120000"/>
              </a:lnSpc>
              <a:defRPr sz="2500" b="1">
                <a:solidFill>
                  <a:srgbClr val="FF0000"/>
                </a:solidFill>
                <a:latin typeface="+mn-lt"/>
                <a:ea typeface="+mn-ea"/>
                <a:cs typeface="+mn-cs"/>
                <a:sym typeface="Helvetica"/>
              </a:defRPr>
            </a:lvl1pPr>
          </a:lstStyle>
          <a:p>
            <a:r>
              <a:rPr dirty="0">
                <a:latin typeface="Brandon Grotesque Bold" panose="020B0803020203060202" pitchFamily="34" charset="0"/>
              </a:rPr>
              <a:t>Plan « Ambition Hockey 2024 »</a:t>
            </a:r>
          </a:p>
        </p:txBody>
      </p:sp>
      <p:sp>
        <p:nvSpPr>
          <p:cNvPr id="132" name="Podtytuł 2"/>
          <p:cNvSpPr txBox="1"/>
          <p:nvPr/>
        </p:nvSpPr>
        <p:spPr>
          <a:xfrm>
            <a:off x="4623884" y="3637978"/>
            <a:ext cx="7007284" cy="30008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defTabSz="457200">
              <a:defRPr sz="1600">
                <a:solidFill>
                  <a:srgbClr val="294679"/>
                </a:solidFill>
                <a:latin typeface="+mn-lt"/>
                <a:ea typeface="+mn-ea"/>
                <a:cs typeface="+mn-cs"/>
                <a:sym typeface="Helvetica"/>
              </a:defRPr>
            </a:pPr>
            <a:r>
              <a:rPr b="1" u="sng" dirty="0" err="1">
                <a:latin typeface="Brandon Grotesque Medium" panose="020B0603020203060202" pitchFamily="34" charset="0"/>
              </a:rPr>
              <a:t>Objectifs</a:t>
            </a:r>
            <a:r>
              <a:rPr b="1" u="sng" dirty="0">
                <a:latin typeface="Brandon Grotesque Medium" panose="020B0603020203060202" pitchFamily="34" charset="0"/>
              </a:rPr>
              <a:t> :</a:t>
            </a:r>
            <a:r>
              <a:rPr dirty="0">
                <a:latin typeface="Brandon Grotesque Thin" panose="020B0403020203060202" pitchFamily="34" charset="0"/>
              </a:rPr>
              <a:t/>
            </a:r>
            <a:br>
              <a:rPr dirty="0">
                <a:latin typeface="Brandon Grotesque Thin" panose="020B0403020203060202" pitchFamily="34" charset="0"/>
              </a:rPr>
            </a:br>
            <a:endParaRPr sz="1100" dirty="0">
              <a:latin typeface="Brandon Grotesque Regular" panose="020B0503020203060202" pitchFamily="34" charset="0"/>
            </a:endParaRPr>
          </a:p>
          <a:p>
            <a:pPr defTabSz="457200">
              <a:defRPr sz="1600">
                <a:solidFill>
                  <a:srgbClr val="294679"/>
                </a:solidFill>
                <a:latin typeface="+mn-lt"/>
                <a:ea typeface="+mn-ea"/>
                <a:cs typeface="+mn-cs"/>
                <a:sym typeface="Helvetica"/>
              </a:defRPr>
            </a:pPr>
            <a:r>
              <a:rPr sz="1400" i="1" dirty="0">
                <a:solidFill>
                  <a:srgbClr val="08327B"/>
                </a:solidFill>
                <a:latin typeface="Brandon Grotesque Regular" panose="020B0503020203060202" pitchFamily="34" charset="0"/>
              </a:rPr>
              <a:t>&gt;</a:t>
            </a:r>
            <a:r>
              <a:rPr sz="1400" dirty="0">
                <a:solidFill>
                  <a:srgbClr val="08327B"/>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Développer</a:t>
            </a:r>
            <a:r>
              <a:rPr sz="1400" dirty="0">
                <a:solidFill>
                  <a:schemeClr val="accent1">
                    <a:lumMod val="50000"/>
                  </a:schemeClr>
                </a:solidFill>
                <a:latin typeface="Brandon Grotesque Regular" panose="020B0503020203060202" pitchFamily="34" charset="0"/>
              </a:rPr>
              <a:t> la </a:t>
            </a:r>
            <a:r>
              <a:rPr sz="1400" dirty="0" err="1" smtClean="0">
                <a:solidFill>
                  <a:schemeClr val="accent1">
                    <a:lumMod val="50000"/>
                  </a:schemeClr>
                </a:solidFill>
                <a:latin typeface="Brandon Grotesque Regular" panose="020B0503020203060202" pitchFamily="34" charset="0"/>
              </a:rPr>
              <a:t>pratique</a:t>
            </a:r>
            <a:endParaRPr lang="fr-FR" sz="1400" dirty="0" smtClean="0">
              <a:solidFill>
                <a:schemeClr val="accent1">
                  <a:lumMod val="50000"/>
                </a:schemeClr>
              </a:solidFill>
              <a:latin typeface="Brandon Grotesque Regular" panose="020B0503020203060202" pitchFamily="34" charset="0"/>
            </a:endParaRPr>
          </a:p>
          <a:p>
            <a:pPr defTabSz="457200">
              <a:defRPr sz="1600">
                <a:solidFill>
                  <a:srgbClr val="294679"/>
                </a:solidFill>
                <a:latin typeface="+mn-lt"/>
                <a:ea typeface="+mn-ea"/>
                <a:cs typeface="+mn-cs"/>
                <a:sym typeface="Helvetica"/>
              </a:defRPr>
            </a:pPr>
            <a:endParaRPr sz="1400" dirty="0">
              <a:solidFill>
                <a:schemeClr val="accent1">
                  <a:lumMod val="50000"/>
                </a:schemeClr>
              </a:solidFill>
              <a:latin typeface="Brandon Grotesque Regular" panose="020B0503020203060202" pitchFamily="34" charset="0"/>
            </a:endParaRPr>
          </a:p>
          <a:p>
            <a:pPr defTabSz="457200">
              <a:defRPr sz="1600">
                <a:solidFill>
                  <a:srgbClr val="294679"/>
                </a:solidFill>
                <a:latin typeface="+mn-lt"/>
                <a:ea typeface="+mn-ea"/>
                <a:cs typeface="+mn-cs"/>
                <a:sym typeface="Helvetica"/>
              </a:defRPr>
            </a:pPr>
            <a:r>
              <a:rPr sz="1400" i="1" dirty="0">
                <a:solidFill>
                  <a:schemeClr val="accent1">
                    <a:lumMod val="50000"/>
                  </a:schemeClr>
                </a:solidFill>
                <a:latin typeface="Brandon Grotesque Regular" panose="020B0503020203060202" pitchFamily="34" charset="0"/>
              </a:rPr>
              <a:t>&gt;</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Organiser</a:t>
            </a:r>
            <a:r>
              <a:rPr sz="1400" dirty="0">
                <a:solidFill>
                  <a:schemeClr val="accent1">
                    <a:lumMod val="50000"/>
                  </a:schemeClr>
                </a:solidFill>
                <a:latin typeface="Brandon Grotesque Regular" panose="020B0503020203060202" pitchFamily="34" charset="0"/>
              </a:rPr>
              <a:t> des </a:t>
            </a:r>
            <a:r>
              <a:rPr sz="1400" dirty="0" err="1">
                <a:solidFill>
                  <a:schemeClr val="accent1">
                    <a:lumMod val="50000"/>
                  </a:schemeClr>
                </a:solidFill>
                <a:latin typeface="Brandon Grotesque Regular" panose="020B0503020203060202" pitchFamily="34" charset="0"/>
              </a:rPr>
              <a:t>compétitions</a:t>
            </a:r>
            <a:r>
              <a:rPr sz="1400" dirty="0">
                <a:solidFill>
                  <a:schemeClr val="accent1">
                    <a:lumMod val="50000"/>
                  </a:schemeClr>
                </a:solidFill>
                <a:latin typeface="Brandon Grotesque Regular" panose="020B0503020203060202" pitchFamily="34" charset="0"/>
              </a:rPr>
              <a:t> </a:t>
            </a:r>
            <a:r>
              <a:rPr sz="1400" dirty="0" err="1" smtClean="0">
                <a:solidFill>
                  <a:schemeClr val="accent1">
                    <a:lumMod val="50000"/>
                  </a:schemeClr>
                </a:solidFill>
                <a:latin typeface="Brandon Grotesque Regular" panose="020B0503020203060202" pitchFamily="34" charset="0"/>
              </a:rPr>
              <a:t>nationales</a:t>
            </a:r>
            <a:r>
              <a:rPr lang="fr-FR" sz="1400" dirty="0" smtClean="0">
                <a:solidFill>
                  <a:schemeClr val="accent1">
                    <a:lumMod val="50000"/>
                  </a:schemeClr>
                </a:solidFill>
                <a:latin typeface="Brandon Grotesque Regular" panose="020B0503020203060202" pitchFamily="34" charset="0"/>
              </a:rPr>
              <a:t> </a:t>
            </a:r>
            <a:r>
              <a:rPr sz="1400" dirty="0" smtClean="0">
                <a:solidFill>
                  <a:schemeClr val="accent1">
                    <a:lumMod val="50000"/>
                  </a:schemeClr>
                </a:solidFill>
                <a:latin typeface="Brandon Grotesque Regular" panose="020B0503020203060202" pitchFamily="34" charset="0"/>
              </a:rPr>
              <a:t>et </a:t>
            </a:r>
            <a:r>
              <a:rPr sz="1400" dirty="0" err="1">
                <a:solidFill>
                  <a:schemeClr val="accent1">
                    <a:lumMod val="50000"/>
                  </a:schemeClr>
                </a:solidFill>
                <a:latin typeface="Brandon Grotesque Regular" panose="020B0503020203060202" pitchFamily="34" charset="0"/>
              </a:rPr>
              <a:t>internationales</a:t>
            </a:r>
            <a:r>
              <a:rPr sz="1400" dirty="0">
                <a:solidFill>
                  <a:schemeClr val="accent1">
                    <a:lumMod val="50000"/>
                  </a:schemeClr>
                </a:solidFill>
                <a:latin typeface="Brandon Grotesque Regular" panose="020B0503020203060202" pitchFamily="34" charset="0"/>
              </a:rPr>
              <a:t> de haut </a:t>
            </a:r>
            <a:r>
              <a:rPr sz="1400" dirty="0" err="1">
                <a:solidFill>
                  <a:schemeClr val="accent1">
                    <a:lumMod val="50000"/>
                  </a:schemeClr>
                </a:solidFill>
                <a:latin typeface="Brandon Grotesque Regular" panose="020B0503020203060202" pitchFamily="34" charset="0"/>
              </a:rPr>
              <a:t>niveau</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en</a:t>
            </a:r>
            <a:r>
              <a:rPr sz="1400" dirty="0">
                <a:solidFill>
                  <a:schemeClr val="accent1">
                    <a:lumMod val="50000"/>
                  </a:schemeClr>
                </a:solidFill>
                <a:latin typeface="Brandon Grotesque Regular" panose="020B0503020203060202" pitchFamily="34" charset="0"/>
              </a:rPr>
              <a:t> </a:t>
            </a:r>
            <a:r>
              <a:rPr sz="1400" dirty="0" smtClean="0">
                <a:solidFill>
                  <a:schemeClr val="accent1">
                    <a:lumMod val="50000"/>
                  </a:schemeClr>
                </a:solidFill>
                <a:latin typeface="Brandon Grotesque Regular" panose="020B0503020203060202" pitchFamily="34" charset="0"/>
              </a:rPr>
              <a:t>France</a:t>
            </a:r>
            <a:endParaRPr lang="fr-FR" sz="1400" dirty="0" smtClean="0">
              <a:solidFill>
                <a:schemeClr val="accent1">
                  <a:lumMod val="50000"/>
                </a:schemeClr>
              </a:solidFill>
              <a:latin typeface="Brandon Grotesque Regular" panose="020B0503020203060202" pitchFamily="34" charset="0"/>
            </a:endParaRPr>
          </a:p>
          <a:p>
            <a:pPr defTabSz="457200">
              <a:defRPr sz="1600">
                <a:solidFill>
                  <a:srgbClr val="294679"/>
                </a:solidFill>
                <a:latin typeface="+mn-lt"/>
                <a:ea typeface="+mn-ea"/>
                <a:cs typeface="+mn-cs"/>
                <a:sym typeface="Helvetica"/>
              </a:defRPr>
            </a:pPr>
            <a:endParaRPr sz="1400" dirty="0">
              <a:solidFill>
                <a:schemeClr val="accent1">
                  <a:lumMod val="50000"/>
                </a:schemeClr>
              </a:solidFill>
              <a:latin typeface="Brandon Grotesque Regular" panose="020B0503020203060202" pitchFamily="34" charset="0"/>
            </a:endParaRPr>
          </a:p>
          <a:p>
            <a:pPr defTabSz="457200">
              <a:defRPr sz="1600">
                <a:solidFill>
                  <a:srgbClr val="294679"/>
                </a:solidFill>
                <a:latin typeface="+mn-lt"/>
                <a:ea typeface="+mn-ea"/>
                <a:cs typeface="+mn-cs"/>
                <a:sym typeface="Helvetica"/>
              </a:defRPr>
            </a:pPr>
            <a:r>
              <a:rPr sz="1400" i="1" dirty="0">
                <a:solidFill>
                  <a:schemeClr val="accent1">
                    <a:lumMod val="50000"/>
                  </a:schemeClr>
                </a:solidFill>
                <a:latin typeface="Brandon Grotesque Regular" panose="020B0503020203060202" pitchFamily="34" charset="0"/>
              </a:rPr>
              <a:t>&gt;</a:t>
            </a:r>
            <a:r>
              <a:rPr sz="1400" dirty="0">
                <a:solidFill>
                  <a:schemeClr val="accent1">
                    <a:lumMod val="50000"/>
                  </a:schemeClr>
                </a:solidFill>
                <a:latin typeface="Brandon Grotesque Regular" panose="020B0503020203060202" pitchFamily="34" charset="0"/>
              </a:rPr>
              <a:t> Faire </a:t>
            </a:r>
            <a:r>
              <a:rPr sz="1400" dirty="0" err="1">
                <a:solidFill>
                  <a:schemeClr val="accent1">
                    <a:lumMod val="50000"/>
                  </a:schemeClr>
                </a:solidFill>
                <a:latin typeface="Brandon Grotesque Regular" panose="020B0503020203060202" pitchFamily="34" charset="0"/>
              </a:rPr>
              <a:t>connaître</a:t>
            </a:r>
            <a:r>
              <a:rPr sz="1400" dirty="0">
                <a:solidFill>
                  <a:schemeClr val="accent1">
                    <a:lumMod val="50000"/>
                  </a:schemeClr>
                </a:solidFill>
                <a:latin typeface="Brandon Grotesque Regular" panose="020B0503020203060202" pitchFamily="34" charset="0"/>
              </a:rPr>
              <a:t> au plus grand </a:t>
            </a:r>
            <a:r>
              <a:rPr sz="1400" dirty="0" err="1">
                <a:solidFill>
                  <a:schemeClr val="accent1">
                    <a:lumMod val="50000"/>
                  </a:schemeClr>
                </a:solidFill>
                <a:latin typeface="Brandon Grotesque Regular" panose="020B0503020203060202" pitchFamily="34" charset="0"/>
              </a:rPr>
              <a:t>nombre</a:t>
            </a:r>
            <a:r>
              <a:rPr sz="1400" dirty="0">
                <a:solidFill>
                  <a:schemeClr val="accent1">
                    <a:lumMod val="50000"/>
                  </a:schemeClr>
                </a:solidFill>
                <a:latin typeface="Brandon Grotesque Regular" panose="020B0503020203060202" pitchFamily="34" charset="0"/>
              </a:rPr>
              <a:t> les </a:t>
            </a:r>
            <a:r>
              <a:rPr sz="1400" dirty="0" err="1">
                <a:solidFill>
                  <a:schemeClr val="accent1">
                    <a:lumMod val="50000"/>
                  </a:schemeClr>
                </a:solidFill>
                <a:latin typeface="Brandon Grotesque Regular" panose="020B0503020203060202" pitchFamily="34" charset="0"/>
              </a:rPr>
              <a:t>valeurs</a:t>
            </a:r>
            <a:r>
              <a:rPr sz="1400" dirty="0">
                <a:solidFill>
                  <a:schemeClr val="accent1">
                    <a:lumMod val="50000"/>
                  </a:schemeClr>
                </a:solidFill>
                <a:latin typeface="Brandon Grotesque Regular" panose="020B0503020203060202" pitchFamily="34" charset="0"/>
              </a:rPr>
              <a:t> et les </a:t>
            </a:r>
            <a:r>
              <a:rPr sz="1400" dirty="0" err="1">
                <a:solidFill>
                  <a:schemeClr val="accent1">
                    <a:lumMod val="50000"/>
                  </a:schemeClr>
                </a:solidFill>
                <a:latin typeface="Brandon Grotesque Regular" panose="020B0503020203060202" pitchFamily="34" charset="0"/>
              </a:rPr>
              <a:t>atouts</a:t>
            </a:r>
            <a:r>
              <a:rPr sz="1400" dirty="0">
                <a:solidFill>
                  <a:schemeClr val="accent1">
                    <a:lumMod val="50000"/>
                  </a:schemeClr>
                </a:solidFill>
                <a:latin typeface="Brandon Grotesque Regular" panose="020B0503020203060202" pitchFamily="34" charset="0"/>
              </a:rPr>
              <a:t> </a:t>
            </a:r>
            <a:r>
              <a:rPr sz="1400" dirty="0" smtClean="0">
                <a:solidFill>
                  <a:schemeClr val="accent1">
                    <a:lumMod val="50000"/>
                  </a:schemeClr>
                </a:solidFill>
                <a:latin typeface="Brandon Grotesque Regular" panose="020B0503020203060202" pitchFamily="34" charset="0"/>
              </a:rPr>
              <a:t>du</a:t>
            </a:r>
            <a:r>
              <a:rPr lang="fr-FR" sz="1400" dirty="0" smtClean="0">
                <a:solidFill>
                  <a:schemeClr val="accent1">
                    <a:lumMod val="50000"/>
                  </a:schemeClr>
                </a:solidFill>
                <a:latin typeface="Brandon Grotesque Regular" panose="020B0503020203060202" pitchFamily="34" charset="0"/>
              </a:rPr>
              <a:t> h</a:t>
            </a:r>
            <a:r>
              <a:rPr sz="1400" dirty="0" err="1" smtClean="0">
                <a:solidFill>
                  <a:schemeClr val="accent1">
                    <a:lumMod val="50000"/>
                  </a:schemeClr>
                </a:solidFill>
                <a:latin typeface="Brandon Grotesque Regular" panose="020B0503020203060202" pitchFamily="34" charset="0"/>
              </a:rPr>
              <a:t>ockey</a:t>
            </a:r>
            <a:endParaRPr lang="fr-FR" sz="1400" dirty="0" smtClean="0">
              <a:solidFill>
                <a:schemeClr val="accent1">
                  <a:lumMod val="50000"/>
                </a:schemeClr>
              </a:solidFill>
              <a:latin typeface="Brandon Grotesque Regular" panose="020B0503020203060202" pitchFamily="34" charset="0"/>
            </a:endParaRPr>
          </a:p>
          <a:p>
            <a:pPr defTabSz="457200">
              <a:defRPr sz="1600">
                <a:solidFill>
                  <a:srgbClr val="294679"/>
                </a:solidFill>
                <a:latin typeface="+mn-lt"/>
                <a:ea typeface="+mn-ea"/>
                <a:cs typeface="+mn-cs"/>
                <a:sym typeface="Helvetica"/>
              </a:defRPr>
            </a:pPr>
            <a:endParaRPr sz="1400" dirty="0">
              <a:solidFill>
                <a:schemeClr val="accent1">
                  <a:lumMod val="50000"/>
                </a:schemeClr>
              </a:solidFill>
              <a:latin typeface="Brandon Grotesque Regular" panose="020B0503020203060202" pitchFamily="34" charset="0"/>
            </a:endParaRPr>
          </a:p>
          <a:p>
            <a:pPr defTabSz="457200">
              <a:defRPr sz="1600">
                <a:solidFill>
                  <a:srgbClr val="294679"/>
                </a:solidFill>
                <a:latin typeface="+mn-lt"/>
                <a:ea typeface="+mn-ea"/>
                <a:cs typeface="+mn-cs"/>
                <a:sym typeface="Helvetica"/>
              </a:defRPr>
            </a:pPr>
            <a:r>
              <a:rPr sz="1400" i="1" dirty="0">
                <a:solidFill>
                  <a:schemeClr val="accent1">
                    <a:lumMod val="50000"/>
                  </a:schemeClr>
                </a:solidFill>
                <a:latin typeface="Brandon Grotesque Regular" panose="020B0503020203060202" pitchFamily="34" charset="0"/>
              </a:rPr>
              <a:t>&gt;</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Développer</a:t>
            </a:r>
            <a:r>
              <a:rPr sz="1400" dirty="0">
                <a:solidFill>
                  <a:schemeClr val="accent1">
                    <a:lumMod val="50000"/>
                  </a:schemeClr>
                </a:solidFill>
                <a:latin typeface="Brandon Grotesque Regular" panose="020B0503020203060202" pitchFamily="34" charset="0"/>
              </a:rPr>
              <a:t> les indispensables </a:t>
            </a:r>
            <a:r>
              <a:rPr sz="1400" dirty="0" err="1">
                <a:solidFill>
                  <a:schemeClr val="accent1">
                    <a:lumMod val="50000"/>
                  </a:schemeClr>
                </a:solidFill>
                <a:latin typeface="Brandon Grotesque Regular" panose="020B0503020203060202" pitchFamily="34" charset="0"/>
              </a:rPr>
              <a:t>ressources</a:t>
            </a:r>
            <a:endParaRPr sz="1400" dirty="0">
              <a:solidFill>
                <a:schemeClr val="accent1">
                  <a:lumMod val="50000"/>
                </a:schemeClr>
              </a:solidFill>
              <a:latin typeface="Brandon Grotesque Regular" panose="020B0503020203060202" pitchFamily="34" charset="0"/>
            </a:endParaRPr>
          </a:p>
          <a:p>
            <a:pPr defTabSz="457200">
              <a:defRPr sz="1600">
                <a:solidFill>
                  <a:srgbClr val="FF3F00"/>
                </a:solidFill>
                <a:latin typeface="+mn-lt"/>
                <a:ea typeface="+mn-ea"/>
                <a:cs typeface="+mn-cs"/>
                <a:sym typeface="Helvetica"/>
              </a:defRPr>
            </a:pPr>
            <a:r>
              <a:rPr dirty="0">
                <a:latin typeface="Brandon Grotesque Thin" panose="020B0403020203060202" pitchFamily="34" charset="0"/>
              </a:rPr>
              <a:t/>
            </a:r>
            <a:br>
              <a:rPr dirty="0">
                <a:latin typeface="Brandon Grotesque Thin" panose="020B0403020203060202" pitchFamily="34" charset="0"/>
              </a:rPr>
            </a:br>
            <a:r>
              <a:rPr b="1" u="sng" dirty="0">
                <a:solidFill>
                  <a:srgbClr val="263861"/>
                </a:solidFill>
                <a:latin typeface="Brandon Grotesque Medium" panose="020B0603020203060202" pitchFamily="34" charset="0"/>
              </a:rPr>
              <a:t>Avec un </a:t>
            </a:r>
            <a:r>
              <a:rPr b="1" u="sng" dirty="0" err="1">
                <a:solidFill>
                  <a:srgbClr val="263861"/>
                </a:solidFill>
                <a:latin typeface="Brandon Grotesque Medium" panose="020B0603020203060202" pitchFamily="34" charset="0"/>
              </a:rPr>
              <a:t>objectif</a:t>
            </a:r>
            <a:r>
              <a:rPr b="1" u="sng" dirty="0">
                <a:solidFill>
                  <a:srgbClr val="263861"/>
                </a:solidFill>
                <a:latin typeface="Brandon Grotesque Medium" panose="020B0603020203060202" pitchFamily="34" charset="0"/>
              </a:rPr>
              <a:t> </a:t>
            </a:r>
            <a:r>
              <a:rPr b="1" u="sng" dirty="0" err="1" smtClean="0">
                <a:solidFill>
                  <a:srgbClr val="263861"/>
                </a:solidFill>
                <a:latin typeface="Brandon Grotesque Medium" panose="020B0603020203060202" pitchFamily="34" charset="0"/>
              </a:rPr>
              <a:t>majeur</a:t>
            </a:r>
            <a:r>
              <a:rPr dirty="0" smtClean="0">
                <a:latin typeface="Brandon Grotesque Medium" panose="020B0603020203060202" pitchFamily="34" charset="0"/>
              </a:rPr>
              <a:t> </a:t>
            </a:r>
            <a:endParaRPr lang="fr-FR" dirty="0" smtClean="0">
              <a:latin typeface="Brandon Grotesque Medium" panose="020B0603020203060202" pitchFamily="34" charset="0"/>
            </a:endParaRPr>
          </a:p>
          <a:p>
            <a:pPr algn="just" defTabSz="457200">
              <a:defRPr sz="1600">
                <a:solidFill>
                  <a:srgbClr val="FF3F00"/>
                </a:solidFill>
                <a:latin typeface="+mn-lt"/>
                <a:ea typeface="+mn-ea"/>
                <a:cs typeface="+mn-cs"/>
                <a:sym typeface="Helvetica"/>
              </a:defRPr>
            </a:pPr>
            <a:r>
              <a:rPr dirty="0">
                <a:latin typeface="Brandon Grotesque Regular" panose="020B0503020203060202" pitchFamily="34" charset="0"/>
              </a:rPr>
              <a:t/>
            </a:r>
            <a:br>
              <a:rPr dirty="0">
                <a:latin typeface="Brandon Grotesque Regular" panose="020B0503020203060202" pitchFamily="34" charset="0"/>
              </a:rPr>
            </a:br>
            <a:r>
              <a:rPr i="1" dirty="0" smtClean="0">
                <a:solidFill>
                  <a:srgbClr val="EA3423"/>
                </a:solidFill>
                <a:latin typeface="Brandon Grotesque Regular" panose="020B0503020203060202" pitchFamily="34" charset="0"/>
              </a:rPr>
              <a:t>&gt;</a:t>
            </a:r>
            <a:r>
              <a:rPr dirty="0" smtClean="0">
                <a:solidFill>
                  <a:srgbClr val="EA3423"/>
                </a:solidFill>
                <a:latin typeface="Brandon Grotesque Regular" panose="020B0503020203060202" pitchFamily="34" charset="0"/>
              </a:rPr>
              <a:t> </a:t>
            </a:r>
            <a:r>
              <a:rPr lang="fr-FR" b="1" dirty="0">
                <a:solidFill>
                  <a:srgbClr val="EA3423"/>
                </a:solidFill>
                <a:latin typeface="Brandon Grotesque Regular" panose="020B0503020203060202" pitchFamily="34" charset="0"/>
              </a:rPr>
              <a:t>L</a:t>
            </a:r>
            <a:r>
              <a:rPr b="1" dirty="0" smtClean="0">
                <a:solidFill>
                  <a:srgbClr val="EA3423"/>
                </a:solidFill>
                <a:latin typeface="Brandon Grotesque Regular" panose="020B0503020203060202" pitchFamily="34" charset="0"/>
              </a:rPr>
              <a:t>a </a:t>
            </a:r>
            <a:r>
              <a:rPr b="1" dirty="0">
                <a:solidFill>
                  <a:srgbClr val="EA3423"/>
                </a:solidFill>
                <a:latin typeface="Brandon Grotesque Regular" panose="020B0503020203060202" pitchFamily="34" charset="0"/>
              </a:rPr>
              <a:t>performance et la </a:t>
            </a:r>
            <a:r>
              <a:rPr b="1" dirty="0" err="1">
                <a:solidFill>
                  <a:srgbClr val="EA3423"/>
                </a:solidFill>
                <a:latin typeface="Brandon Grotesque Regular" panose="020B0503020203060202" pitchFamily="34" charset="0"/>
              </a:rPr>
              <a:t>réussite</a:t>
            </a:r>
            <a:r>
              <a:rPr b="1" dirty="0">
                <a:solidFill>
                  <a:srgbClr val="EA3423"/>
                </a:solidFill>
                <a:latin typeface="Brandon Grotesque Regular" panose="020B0503020203060202" pitchFamily="34" charset="0"/>
              </a:rPr>
              <a:t> des équipes de France</a:t>
            </a:r>
          </a:p>
        </p:txBody>
      </p:sp>
      <p:sp>
        <p:nvSpPr>
          <p:cNvPr id="133" name="Podtytuł 2"/>
          <p:cNvSpPr txBox="1"/>
          <p:nvPr/>
        </p:nvSpPr>
        <p:spPr>
          <a:xfrm>
            <a:off x="4623884" y="1068034"/>
            <a:ext cx="4892649" cy="215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just">
              <a:lnSpc>
                <a:spcPts val="2300"/>
              </a:lnSpc>
              <a:spcBef>
                <a:spcPts val="1000"/>
              </a:spcBef>
              <a:defRPr sz="1500" b="1">
                <a:solidFill>
                  <a:srgbClr val="203864"/>
                </a:solidFill>
                <a:latin typeface="+mn-lt"/>
                <a:ea typeface="+mn-ea"/>
                <a:cs typeface="+mn-cs"/>
                <a:sym typeface="Helvetica"/>
              </a:defRPr>
            </a:pPr>
            <a:r>
              <a:rPr sz="1400" dirty="0">
                <a:solidFill>
                  <a:schemeClr val="accent1">
                    <a:lumMod val="50000"/>
                  </a:schemeClr>
                </a:solidFill>
                <a:latin typeface="Brandon Grotesque Regular" panose="020B0503020203060202" pitchFamily="34" charset="0"/>
              </a:rPr>
              <a:t>Suite à </a:t>
            </a:r>
            <a:r>
              <a:rPr sz="1400" dirty="0" err="1">
                <a:solidFill>
                  <a:schemeClr val="accent1">
                    <a:lumMod val="50000"/>
                  </a:schemeClr>
                </a:solidFill>
                <a:latin typeface="Brandon Grotesque Regular" panose="020B0503020203060202" pitchFamily="34" charset="0"/>
              </a:rPr>
              <a:t>l'annonce</a:t>
            </a:r>
            <a:r>
              <a:rPr sz="1400" dirty="0">
                <a:solidFill>
                  <a:schemeClr val="accent1">
                    <a:lumMod val="50000"/>
                  </a:schemeClr>
                </a:solidFill>
                <a:latin typeface="Brandon Grotesque Regular" panose="020B0503020203060202" pitchFamily="34" charset="0"/>
              </a:rPr>
              <a:t> du 13 </a:t>
            </a:r>
            <a:r>
              <a:rPr sz="1400" dirty="0" err="1">
                <a:solidFill>
                  <a:schemeClr val="accent1">
                    <a:lumMod val="50000"/>
                  </a:schemeClr>
                </a:solidFill>
                <a:latin typeface="Brandon Grotesque Regular" panose="020B0503020203060202" pitchFamily="34" charset="0"/>
              </a:rPr>
              <a:t>septembre</a:t>
            </a:r>
            <a:r>
              <a:rPr sz="1400" dirty="0">
                <a:solidFill>
                  <a:schemeClr val="accent1">
                    <a:lumMod val="50000"/>
                  </a:schemeClr>
                </a:solidFill>
                <a:latin typeface="Brandon Grotesque Regular" panose="020B0503020203060202" pitchFamily="34" charset="0"/>
              </a:rPr>
              <a:t> 2017, Paris</a:t>
            </a:r>
            <a:br>
              <a:rPr sz="1400" dirty="0">
                <a:solidFill>
                  <a:schemeClr val="accent1">
                    <a:lumMod val="50000"/>
                  </a:schemeClr>
                </a:solidFill>
                <a:latin typeface="Brandon Grotesque Regular" panose="020B0503020203060202" pitchFamily="34" charset="0"/>
              </a:rPr>
            </a:br>
            <a:r>
              <a:rPr sz="1400" dirty="0">
                <a:solidFill>
                  <a:schemeClr val="accent1">
                    <a:lumMod val="50000"/>
                  </a:schemeClr>
                </a:solidFill>
                <a:latin typeface="Brandon Grotesque Regular" panose="020B0503020203060202" pitchFamily="34" charset="0"/>
              </a:rPr>
              <a:t>a </a:t>
            </a:r>
            <a:r>
              <a:rPr sz="1400" dirty="0" err="1">
                <a:solidFill>
                  <a:schemeClr val="accent1">
                    <a:lumMod val="50000"/>
                  </a:schemeClr>
                </a:solidFill>
                <a:latin typeface="Brandon Grotesque Regular" panose="020B0503020203060202" pitchFamily="34" charset="0"/>
              </a:rPr>
              <a:t>été</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officiellement</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choisie</a:t>
            </a:r>
            <a:r>
              <a:rPr sz="1400" dirty="0">
                <a:solidFill>
                  <a:schemeClr val="accent1">
                    <a:lumMod val="50000"/>
                  </a:schemeClr>
                </a:solidFill>
                <a:latin typeface="Brandon Grotesque Regular" panose="020B0503020203060202" pitchFamily="34" charset="0"/>
              </a:rPr>
              <a:t> pour </a:t>
            </a:r>
            <a:r>
              <a:rPr sz="1400" dirty="0" err="1">
                <a:solidFill>
                  <a:schemeClr val="accent1">
                    <a:lumMod val="50000"/>
                  </a:schemeClr>
                </a:solidFill>
                <a:latin typeface="Brandon Grotesque Regular" panose="020B0503020203060202" pitchFamily="34" charset="0"/>
              </a:rPr>
              <a:t>organiser</a:t>
            </a:r>
            <a:r>
              <a:rPr sz="1400" dirty="0">
                <a:solidFill>
                  <a:schemeClr val="accent1">
                    <a:lumMod val="50000"/>
                  </a:schemeClr>
                </a:solidFill>
                <a:latin typeface="Brandon Grotesque Regular" panose="020B0503020203060202" pitchFamily="34" charset="0"/>
              </a:rPr>
              <a:t> les </a:t>
            </a:r>
            <a:r>
              <a:rPr sz="1400" dirty="0" err="1">
                <a:solidFill>
                  <a:schemeClr val="accent1">
                    <a:lumMod val="50000"/>
                  </a:schemeClr>
                </a:solidFill>
                <a:latin typeface="Brandon Grotesque Regular" panose="020B0503020203060202" pitchFamily="34" charset="0"/>
              </a:rPr>
              <a:t>Jeux</a:t>
            </a:r>
            <a:r>
              <a:rPr sz="1400" dirty="0">
                <a:solidFill>
                  <a:schemeClr val="accent1">
                    <a:lumMod val="50000"/>
                  </a:schemeClr>
                </a:solidFill>
                <a:latin typeface="Brandon Grotesque Regular" panose="020B0503020203060202" pitchFamily="34" charset="0"/>
              </a:rPr>
              <a:t> </a:t>
            </a:r>
            <a:br>
              <a:rPr sz="1400" dirty="0">
                <a:solidFill>
                  <a:schemeClr val="accent1">
                    <a:lumMod val="50000"/>
                  </a:schemeClr>
                </a:solidFill>
                <a:latin typeface="Brandon Grotesque Regular" panose="020B0503020203060202" pitchFamily="34" charset="0"/>
              </a:rPr>
            </a:br>
            <a:r>
              <a:rPr sz="1400" dirty="0" err="1">
                <a:solidFill>
                  <a:schemeClr val="accent1">
                    <a:lumMod val="50000"/>
                  </a:schemeClr>
                </a:solidFill>
                <a:latin typeface="Brandon Grotesque Regular" panose="020B0503020203060202" pitchFamily="34" charset="0"/>
              </a:rPr>
              <a:t>Olympiques</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en</a:t>
            </a:r>
            <a:r>
              <a:rPr sz="1400" dirty="0">
                <a:solidFill>
                  <a:schemeClr val="accent1">
                    <a:lumMod val="50000"/>
                  </a:schemeClr>
                </a:solidFill>
                <a:latin typeface="Brandon Grotesque Regular" panose="020B0503020203060202" pitchFamily="34" charset="0"/>
              </a:rPr>
              <a:t> 2024. </a:t>
            </a:r>
            <a:r>
              <a:rPr sz="1400" dirty="0" err="1">
                <a:solidFill>
                  <a:schemeClr val="accent1">
                    <a:lumMod val="50000"/>
                  </a:schemeClr>
                </a:solidFill>
                <a:latin typeface="Brandon Grotesque Regular" panose="020B0503020203060202" pitchFamily="34" charset="0"/>
              </a:rPr>
              <a:t>Cette</a:t>
            </a:r>
            <a:r>
              <a:rPr sz="1400" dirty="0">
                <a:solidFill>
                  <a:schemeClr val="accent1">
                    <a:lumMod val="50000"/>
                  </a:schemeClr>
                </a:solidFill>
                <a:latin typeface="Brandon Grotesque Regular" panose="020B0503020203060202" pitchFamily="34" charset="0"/>
              </a:rPr>
              <a:t> nouvelle </a:t>
            </a:r>
            <a:r>
              <a:rPr sz="1400" dirty="0" err="1">
                <a:solidFill>
                  <a:schemeClr val="accent1">
                    <a:lumMod val="50000"/>
                  </a:schemeClr>
                </a:solidFill>
                <a:latin typeface="Brandon Grotesque Regular" panose="020B0503020203060202" pitchFamily="34" charset="0"/>
              </a:rPr>
              <a:t>est</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une</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très</a:t>
            </a:r>
            <a:r>
              <a:rPr sz="1400" dirty="0">
                <a:solidFill>
                  <a:schemeClr val="accent1">
                    <a:lumMod val="50000"/>
                  </a:schemeClr>
                </a:solidFill>
                <a:latin typeface="Brandon Grotesque Regular" panose="020B0503020203060202" pitchFamily="34" charset="0"/>
              </a:rPr>
              <a:t> belle </a:t>
            </a:r>
            <a:r>
              <a:rPr lang="fr-FR" sz="1400" dirty="0">
                <a:solidFill>
                  <a:schemeClr val="accent1">
                    <a:lumMod val="50000"/>
                  </a:schemeClr>
                </a:solidFill>
                <a:latin typeface="Brandon Grotesque Regular" panose="020B0503020203060202" pitchFamily="34" charset="0"/>
              </a:rPr>
              <a:t/>
            </a:r>
            <a:br>
              <a:rPr lang="fr-FR" sz="1400" dirty="0">
                <a:solidFill>
                  <a:schemeClr val="accent1">
                    <a:lumMod val="50000"/>
                  </a:schemeClr>
                </a:solidFill>
                <a:latin typeface="Brandon Grotesque Regular" panose="020B0503020203060202" pitchFamily="34" charset="0"/>
              </a:rPr>
            </a:br>
            <a:r>
              <a:rPr sz="1400" dirty="0" err="1" smtClean="0">
                <a:solidFill>
                  <a:schemeClr val="accent1">
                    <a:lumMod val="50000"/>
                  </a:schemeClr>
                </a:solidFill>
                <a:latin typeface="Brandon Grotesque Regular" panose="020B0503020203060202" pitchFamily="34" charset="0"/>
              </a:rPr>
              <a:t>opportunité</a:t>
            </a:r>
            <a:r>
              <a:rPr sz="1400" dirty="0" smtClean="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qu'a</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décidé</a:t>
            </a:r>
            <a:r>
              <a:rPr sz="1400" dirty="0">
                <a:solidFill>
                  <a:schemeClr val="accent1">
                    <a:lumMod val="50000"/>
                  </a:schemeClr>
                </a:solidFill>
                <a:latin typeface="Brandon Grotesque Regular" panose="020B0503020203060202" pitchFamily="34" charset="0"/>
              </a:rPr>
              <a:t> de </a:t>
            </a:r>
            <a:r>
              <a:rPr sz="1400" dirty="0" err="1">
                <a:solidFill>
                  <a:schemeClr val="accent1">
                    <a:lumMod val="50000"/>
                  </a:schemeClr>
                </a:solidFill>
                <a:latin typeface="Brandon Grotesque Regular" panose="020B0503020203060202" pitchFamily="34" charset="0"/>
              </a:rPr>
              <a:t>saisir</a:t>
            </a:r>
            <a:r>
              <a:rPr sz="1400" dirty="0">
                <a:solidFill>
                  <a:schemeClr val="accent1">
                    <a:lumMod val="50000"/>
                  </a:schemeClr>
                </a:solidFill>
                <a:latin typeface="Brandon Grotesque Regular" panose="020B0503020203060202" pitchFamily="34" charset="0"/>
              </a:rPr>
              <a:t> la Fédération Française de </a:t>
            </a:r>
            <a:r>
              <a:rPr lang="fr-FR" sz="1400" dirty="0" smtClean="0">
                <a:solidFill>
                  <a:schemeClr val="accent1">
                    <a:lumMod val="50000"/>
                  </a:schemeClr>
                </a:solidFill>
                <a:latin typeface="Brandon Grotesque Regular" panose="020B0503020203060202" pitchFamily="34" charset="0"/>
              </a:rPr>
              <a:t/>
            </a:r>
            <a:br>
              <a:rPr lang="fr-FR" sz="1400" dirty="0" smtClean="0">
                <a:solidFill>
                  <a:schemeClr val="accent1">
                    <a:lumMod val="50000"/>
                  </a:schemeClr>
                </a:solidFill>
                <a:latin typeface="Brandon Grotesque Regular" panose="020B0503020203060202" pitchFamily="34" charset="0"/>
              </a:rPr>
            </a:br>
            <a:r>
              <a:rPr sz="1400" dirty="0" smtClean="0">
                <a:solidFill>
                  <a:schemeClr val="accent1">
                    <a:lumMod val="50000"/>
                  </a:schemeClr>
                </a:solidFill>
                <a:latin typeface="Brandon Grotesque Regular" panose="020B0503020203060202" pitchFamily="34" charset="0"/>
              </a:rPr>
              <a:t>Hockey </a:t>
            </a:r>
            <a:r>
              <a:rPr sz="1400" dirty="0" err="1">
                <a:solidFill>
                  <a:schemeClr val="accent1">
                    <a:lumMod val="50000"/>
                  </a:schemeClr>
                </a:solidFill>
                <a:latin typeface="Brandon Grotesque Regular" panose="020B0503020203060202" pitchFamily="34" charset="0"/>
              </a:rPr>
              <a:t>en</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lançant</a:t>
            </a:r>
            <a:r>
              <a:rPr sz="1400" dirty="0">
                <a:solidFill>
                  <a:schemeClr val="accent1">
                    <a:lumMod val="50000"/>
                  </a:schemeClr>
                </a:solidFill>
                <a:latin typeface="Brandon Grotesque Regular" panose="020B0503020203060202" pitchFamily="34" charset="0"/>
              </a:rPr>
              <a:t> son Plan « Ambition Hockey 2024". Un plan </a:t>
            </a:r>
            <a:br>
              <a:rPr sz="1400" dirty="0">
                <a:solidFill>
                  <a:schemeClr val="accent1">
                    <a:lumMod val="50000"/>
                  </a:schemeClr>
                </a:solidFill>
                <a:latin typeface="Brandon Grotesque Regular" panose="020B0503020203060202" pitchFamily="34" charset="0"/>
              </a:rPr>
            </a:br>
            <a:r>
              <a:rPr sz="1400" dirty="0">
                <a:solidFill>
                  <a:schemeClr val="accent1">
                    <a:lumMod val="50000"/>
                  </a:schemeClr>
                </a:solidFill>
                <a:latin typeface="Brandon Grotesque Regular" panose="020B0503020203060202" pitchFamily="34" charset="0"/>
              </a:rPr>
              <a:t>de six </a:t>
            </a:r>
            <a:r>
              <a:rPr sz="1400" dirty="0" err="1">
                <a:solidFill>
                  <a:schemeClr val="accent1">
                    <a:lumMod val="50000"/>
                  </a:schemeClr>
                </a:solidFill>
                <a:latin typeface="Brandon Grotesque Regular" panose="020B0503020203060202" pitchFamily="34" charset="0"/>
              </a:rPr>
              <a:t>années</a:t>
            </a:r>
            <a:r>
              <a:rPr sz="1400" dirty="0">
                <a:solidFill>
                  <a:schemeClr val="accent1">
                    <a:lumMod val="50000"/>
                  </a:schemeClr>
                </a:solidFill>
                <a:latin typeface="Brandon Grotesque Regular" panose="020B0503020203060202" pitchFamily="34" charset="0"/>
              </a:rPr>
              <a:t> pour donner au hockey la place </a:t>
            </a:r>
            <a:r>
              <a:rPr sz="1400" dirty="0" err="1">
                <a:solidFill>
                  <a:schemeClr val="accent1">
                    <a:lumMod val="50000"/>
                  </a:schemeClr>
                </a:solidFill>
                <a:latin typeface="Brandon Grotesque Regular" panose="020B0503020203060202" pitchFamily="34" charset="0"/>
              </a:rPr>
              <a:t>qu'il</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mérite</a:t>
            </a:r>
            <a:r>
              <a:rPr sz="1400" dirty="0">
                <a:solidFill>
                  <a:schemeClr val="accent1">
                    <a:lumMod val="50000"/>
                  </a:schemeClr>
                </a:solidFill>
                <a:latin typeface="Brandon Grotesque Regular" panose="020B0503020203060202" pitchFamily="34" charset="0"/>
              </a:rPr>
              <a:t> au sein du </a:t>
            </a:r>
            <a:r>
              <a:rPr sz="1400" dirty="0" err="1">
                <a:solidFill>
                  <a:schemeClr val="accent1">
                    <a:lumMod val="50000"/>
                  </a:schemeClr>
                </a:solidFill>
                <a:latin typeface="Brandon Grotesque Regular" panose="020B0503020203060202" pitchFamily="34" charset="0"/>
              </a:rPr>
              <a:t>patrimoine</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sportif</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français</a:t>
            </a:r>
            <a:r>
              <a:rPr sz="1400" dirty="0">
                <a:solidFill>
                  <a:schemeClr val="accent1">
                    <a:lumMod val="50000"/>
                  </a:schemeClr>
                </a:solidFill>
                <a:latin typeface="Brandon Grotesque Regular" panose="020B0503020203060202" pitchFamily="34" charset="0"/>
              </a:rPr>
              <a:t>.</a:t>
            </a:r>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4" name="DELMEE_Jeroen_1.jpg" descr="DELMEE_Jeroen_1.jpg"/>
          <p:cNvPicPr>
            <a:picLocks noChangeAspect="1"/>
          </p:cNvPicPr>
          <p:nvPr/>
        </p:nvPicPr>
        <p:blipFill>
          <a:blip r:embed="rId3">
            <a:extLst/>
          </a:blip>
          <a:stretch>
            <a:fillRect/>
          </a:stretch>
        </p:blipFill>
        <p:spPr>
          <a:xfrm>
            <a:off x="307882" y="968590"/>
            <a:ext cx="1686444" cy="2529666"/>
          </a:xfrm>
          <a:prstGeom prst="rect">
            <a:avLst/>
          </a:prstGeom>
          <a:ln w="12700">
            <a:miter lim="400000"/>
          </a:ln>
        </p:spPr>
      </p:pic>
      <p:sp>
        <p:nvSpPr>
          <p:cNvPr id="455" name="Jeroen DELMEE (NED) Entraîneur"/>
          <p:cNvSpPr txBox="1"/>
          <p:nvPr/>
        </p:nvSpPr>
        <p:spPr>
          <a:xfrm>
            <a:off x="2019585" y="1859125"/>
            <a:ext cx="1539843" cy="6822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lnSpc>
                <a:spcPts val="2300"/>
              </a:lnSpc>
              <a:spcBef>
                <a:spcPts val="1000"/>
              </a:spcBef>
              <a:defRPr sz="1100">
                <a:solidFill>
                  <a:srgbClr val="203864"/>
                </a:solidFill>
                <a:latin typeface="+mn-lt"/>
                <a:ea typeface="+mn-ea"/>
                <a:cs typeface="+mn-cs"/>
                <a:sym typeface="Helvetica"/>
              </a:defRPr>
            </a:pPr>
            <a:r>
              <a:rPr b="1" dirty="0">
                <a:latin typeface="Brandon Grotesque Regular" panose="020B0503020203060202" pitchFamily="34" charset="0"/>
              </a:rPr>
              <a:t>Jeroen DELMEE (NED)</a:t>
            </a:r>
            <a:br>
              <a:rPr b="1" dirty="0">
                <a:latin typeface="Brandon Grotesque Regular" panose="020B0503020203060202" pitchFamily="34" charset="0"/>
              </a:rPr>
            </a:br>
            <a:r>
              <a:rPr dirty="0" err="1">
                <a:latin typeface="Brandon Grotesque Regular" panose="020B0503020203060202" pitchFamily="34" charset="0"/>
              </a:rPr>
              <a:t>Entraîneur</a:t>
            </a:r>
            <a:endParaRPr dirty="0">
              <a:latin typeface="Brandon Grotesque Regular" panose="020B0503020203060202" pitchFamily="34" charset="0"/>
            </a:endParaRPr>
          </a:p>
        </p:txBody>
      </p:sp>
      <p:pic>
        <p:nvPicPr>
          <p:cNvPr id="456" name="FRANCOIS_Antoine_1.jpg" descr="FRANCOIS_Antoine_1.jpg"/>
          <p:cNvPicPr>
            <a:picLocks noChangeAspect="1"/>
          </p:cNvPicPr>
          <p:nvPr/>
        </p:nvPicPr>
        <p:blipFill>
          <a:blip r:embed="rId4">
            <a:extLst/>
          </a:blip>
          <a:stretch>
            <a:fillRect/>
          </a:stretch>
        </p:blipFill>
        <p:spPr>
          <a:xfrm>
            <a:off x="4165880" y="3763425"/>
            <a:ext cx="1424771" cy="2137156"/>
          </a:xfrm>
          <a:prstGeom prst="rect">
            <a:avLst/>
          </a:prstGeom>
          <a:ln w="12700">
            <a:miter lim="400000"/>
          </a:ln>
        </p:spPr>
      </p:pic>
      <p:sp>
        <p:nvSpPr>
          <p:cNvPr id="457" name="Antoine FRANCOIS Manager"/>
          <p:cNvSpPr txBox="1"/>
          <p:nvPr/>
        </p:nvSpPr>
        <p:spPr>
          <a:xfrm>
            <a:off x="4155632" y="6104388"/>
            <a:ext cx="1445265" cy="654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lnSpc>
                <a:spcPts val="2300"/>
              </a:lnSpc>
              <a:spcBef>
                <a:spcPts val="1000"/>
              </a:spcBef>
              <a:defRPr sz="1100">
                <a:solidFill>
                  <a:srgbClr val="203864"/>
                </a:solidFill>
                <a:latin typeface="+mn-lt"/>
                <a:ea typeface="+mn-ea"/>
                <a:cs typeface="+mn-cs"/>
                <a:sym typeface="Helvetica"/>
              </a:defRPr>
            </a:pPr>
            <a:r>
              <a:rPr sz="1200" b="1" dirty="0">
                <a:latin typeface="Brandon Grotesque Regular" panose="020B0503020203060202" pitchFamily="34" charset="0"/>
              </a:rPr>
              <a:t>Antoine FRANCOIS</a:t>
            </a:r>
            <a:br>
              <a:rPr sz="1200" b="1" dirty="0">
                <a:latin typeface="Brandon Grotesque Regular" panose="020B0503020203060202" pitchFamily="34" charset="0"/>
              </a:rPr>
            </a:br>
            <a:r>
              <a:rPr sz="1200" dirty="0">
                <a:latin typeface="Brandon Grotesque Regular" panose="020B0503020203060202" pitchFamily="34" charset="0"/>
              </a:rPr>
              <a:t>Manager</a:t>
            </a:r>
          </a:p>
        </p:txBody>
      </p:sp>
      <p:pic>
        <p:nvPicPr>
          <p:cNvPr id="458" name="DEGREVE_XAVIER_2.jpg" descr="DEGREVE_XAVIER_2.jpg"/>
          <p:cNvPicPr>
            <a:picLocks noChangeAspect="1"/>
          </p:cNvPicPr>
          <p:nvPr/>
        </p:nvPicPr>
        <p:blipFill>
          <a:blip r:embed="rId5">
            <a:extLst/>
          </a:blip>
          <a:stretch>
            <a:fillRect/>
          </a:stretch>
        </p:blipFill>
        <p:spPr>
          <a:xfrm>
            <a:off x="307881" y="3644909"/>
            <a:ext cx="1676621" cy="2514931"/>
          </a:xfrm>
          <a:prstGeom prst="rect">
            <a:avLst/>
          </a:prstGeom>
          <a:ln w="12700">
            <a:miter lim="400000"/>
          </a:ln>
        </p:spPr>
      </p:pic>
      <p:sp>
        <p:nvSpPr>
          <p:cNvPr id="459" name="Xavier de GREVE (BEL) Entraîneur adjoint"/>
          <p:cNvSpPr txBox="1"/>
          <p:nvPr/>
        </p:nvSpPr>
        <p:spPr>
          <a:xfrm>
            <a:off x="2012989" y="4543674"/>
            <a:ext cx="1538240" cy="6822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lnSpc>
                <a:spcPts val="2300"/>
              </a:lnSpc>
              <a:spcBef>
                <a:spcPts val="1000"/>
              </a:spcBef>
              <a:defRPr sz="1100">
                <a:solidFill>
                  <a:srgbClr val="203864"/>
                </a:solidFill>
                <a:latin typeface="+mn-lt"/>
                <a:ea typeface="+mn-ea"/>
                <a:cs typeface="+mn-cs"/>
                <a:sym typeface="Helvetica"/>
              </a:defRPr>
            </a:pPr>
            <a:r>
              <a:rPr b="1" dirty="0">
                <a:latin typeface="Brandon Grotesque Regular" panose="020B0503020203060202" pitchFamily="34" charset="0"/>
              </a:rPr>
              <a:t>Xavier de GREVE (BEL)</a:t>
            </a:r>
            <a:br>
              <a:rPr b="1" dirty="0">
                <a:latin typeface="Brandon Grotesque Regular" panose="020B0503020203060202" pitchFamily="34" charset="0"/>
              </a:rPr>
            </a:br>
            <a:r>
              <a:rPr dirty="0" err="1">
                <a:latin typeface="Brandon Grotesque Regular" panose="020B0503020203060202" pitchFamily="34" charset="0"/>
              </a:rPr>
              <a:t>Entraîneur</a:t>
            </a:r>
            <a:r>
              <a:rPr dirty="0">
                <a:latin typeface="Brandon Grotesque Regular" panose="020B0503020203060202" pitchFamily="34" charset="0"/>
              </a:rPr>
              <a:t> </a:t>
            </a:r>
            <a:r>
              <a:rPr dirty="0" err="1">
                <a:latin typeface="Brandon Grotesque Regular" panose="020B0503020203060202" pitchFamily="34" charset="0"/>
              </a:rPr>
              <a:t>adjoint</a:t>
            </a:r>
            <a:endParaRPr dirty="0">
              <a:latin typeface="Brandon Grotesque Regular" panose="020B0503020203060202" pitchFamily="34" charset="0"/>
            </a:endParaRPr>
          </a:p>
        </p:txBody>
      </p:sp>
      <p:pic>
        <p:nvPicPr>
          <p:cNvPr id="462" name="GUIGNARD_AXEL_1.jpg" descr="GUIGNARD_AXEL_1.jpg"/>
          <p:cNvPicPr>
            <a:picLocks noChangeAspect="1"/>
          </p:cNvPicPr>
          <p:nvPr/>
        </p:nvPicPr>
        <p:blipFill>
          <a:blip r:embed="rId6">
            <a:extLst/>
          </a:blip>
          <a:stretch>
            <a:fillRect/>
          </a:stretch>
        </p:blipFill>
        <p:spPr>
          <a:xfrm>
            <a:off x="7157377" y="3763426"/>
            <a:ext cx="1424771" cy="2137155"/>
          </a:xfrm>
          <a:prstGeom prst="rect">
            <a:avLst/>
          </a:prstGeom>
          <a:ln w="12700">
            <a:miter lim="400000"/>
          </a:ln>
        </p:spPr>
      </p:pic>
      <p:sp>
        <p:nvSpPr>
          <p:cNvPr id="463" name="Axel GUIGNARD Vidéo"/>
          <p:cNvSpPr txBox="1"/>
          <p:nvPr/>
        </p:nvSpPr>
        <p:spPr>
          <a:xfrm>
            <a:off x="7236897" y="6151470"/>
            <a:ext cx="1265729" cy="6822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gn="ctr">
              <a:lnSpc>
                <a:spcPts val="2300"/>
              </a:lnSpc>
              <a:spcBef>
                <a:spcPts val="1000"/>
              </a:spcBef>
              <a:defRPr sz="1200">
                <a:solidFill>
                  <a:srgbClr val="203864"/>
                </a:solidFill>
                <a:latin typeface="+mn-lt"/>
                <a:ea typeface="+mn-ea"/>
                <a:cs typeface="+mn-cs"/>
                <a:sym typeface="Helvetica"/>
              </a:defRPr>
            </a:pPr>
            <a:r>
              <a:rPr b="1" dirty="0">
                <a:latin typeface="Brandon Grotesque Regular" panose="020B0503020203060202" pitchFamily="34" charset="0"/>
              </a:rPr>
              <a:t>Axel GUIGNARD</a:t>
            </a:r>
            <a:br>
              <a:rPr b="1" dirty="0">
                <a:latin typeface="Brandon Grotesque Regular" panose="020B0503020203060202" pitchFamily="34" charset="0"/>
              </a:rPr>
            </a:br>
            <a:r>
              <a:rPr dirty="0" err="1">
                <a:latin typeface="Brandon Grotesque Regular" panose="020B0503020203060202" pitchFamily="34" charset="0"/>
              </a:rPr>
              <a:t>Vidéo</a:t>
            </a:r>
            <a:endParaRPr dirty="0">
              <a:latin typeface="Brandon Grotesque Regular" panose="020B0503020203060202" pitchFamily="34" charset="0"/>
            </a:endParaRPr>
          </a:p>
        </p:txBody>
      </p:sp>
      <p:sp>
        <p:nvSpPr>
          <p:cNvPr id="464" name="Tytuł 1"/>
          <p:cNvSpPr txBox="1"/>
          <p:nvPr/>
        </p:nvSpPr>
        <p:spPr>
          <a:xfrm>
            <a:off x="526073" y="-160035"/>
            <a:ext cx="4488988"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200" b="1">
                <a:solidFill>
                  <a:srgbClr val="FF0000"/>
                </a:solidFill>
                <a:latin typeface="+mn-lt"/>
                <a:ea typeface="+mn-ea"/>
                <a:cs typeface="+mn-cs"/>
                <a:sym typeface="Helvetica"/>
              </a:defRPr>
            </a:lvl1pPr>
          </a:lstStyle>
          <a:p>
            <a:r>
              <a:t>Staff</a:t>
            </a:r>
          </a:p>
        </p:txBody>
      </p:sp>
      <p:sp>
        <p:nvSpPr>
          <p:cNvPr id="466" name="Sébastien Lebris…"/>
          <p:cNvSpPr txBox="1"/>
          <p:nvPr/>
        </p:nvSpPr>
        <p:spPr>
          <a:xfrm>
            <a:off x="6086642" y="2548347"/>
            <a:ext cx="1280157" cy="8433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20" b="1">
                <a:solidFill>
                  <a:srgbClr val="263861"/>
                </a:solidFill>
                <a:latin typeface="+mn-lt"/>
                <a:ea typeface="+mn-ea"/>
                <a:cs typeface="+mn-cs"/>
                <a:sym typeface="Helvetica"/>
              </a:defRPr>
            </a:pPr>
            <a:endParaRPr sz="1200" dirty="0"/>
          </a:p>
          <a:p>
            <a:pPr algn="ct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20" b="1">
                <a:solidFill>
                  <a:srgbClr val="263861"/>
                </a:solidFill>
                <a:latin typeface="+mn-lt"/>
                <a:ea typeface="+mn-ea"/>
                <a:cs typeface="+mn-cs"/>
                <a:sym typeface="Helvetica"/>
              </a:defRPr>
            </a:pPr>
            <a:r>
              <a:rPr sz="1200" dirty="0" err="1">
                <a:latin typeface="Brandon Grotesque Regular" panose="020B0503020203060202" pitchFamily="34" charset="0"/>
              </a:rPr>
              <a:t>Sébastien</a:t>
            </a:r>
            <a:r>
              <a:rPr sz="1200" dirty="0">
                <a:latin typeface="Brandon Grotesque Regular" panose="020B0503020203060202" pitchFamily="34" charset="0"/>
              </a:rPr>
              <a:t> </a:t>
            </a:r>
            <a:r>
              <a:rPr sz="1200" dirty="0" smtClean="0">
                <a:latin typeface="Brandon Grotesque Regular" panose="020B0503020203060202" pitchFamily="34" charset="0"/>
              </a:rPr>
              <a:t>L</a:t>
            </a:r>
            <a:r>
              <a:rPr lang="fr-FR" sz="1200" dirty="0" smtClean="0">
                <a:latin typeface="Brandon Grotesque Regular" panose="020B0503020203060202" pitchFamily="34" charset="0"/>
              </a:rPr>
              <a:t>EBRIS</a:t>
            </a:r>
          </a:p>
          <a:p>
            <a:pPr algn="ct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20" b="1">
                <a:solidFill>
                  <a:srgbClr val="263861"/>
                </a:solidFill>
                <a:latin typeface="+mn-lt"/>
                <a:ea typeface="+mn-ea"/>
                <a:cs typeface="+mn-cs"/>
                <a:sym typeface="Helvetica"/>
              </a:defRPr>
            </a:pPr>
            <a:r>
              <a:rPr sz="1200" dirty="0" smtClean="0">
                <a:latin typeface="Brandon Grotesque Regular" panose="020B0503020203060202" pitchFamily="34" charset="0"/>
              </a:rPr>
              <a:t> </a:t>
            </a:r>
            <a:endParaRPr sz="1200" dirty="0">
              <a:latin typeface="Brandon Grotesque Regular" panose="020B0503020203060202" pitchFamily="34" charset="0"/>
            </a:endParaRPr>
          </a:p>
          <a:p>
            <a:pPr algn="ct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20">
                <a:solidFill>
                  <a:srgbClr val="263861"/>
                </a:solidFill>
                <a:latin typeface="+mn-lt"/>
                <a:ea typeface="+mn-ea"/>
                <a:cs typeface="+mn-cs"/>
                <a:sym typeface="Helvetica"/>
              </a:defRPr>
            </a:pPr>
            <a:r>
              <a:rPr sz="1200" dirty="0" err="1">
                <a:latin typeface="Brandon Grotesque Regular" panose="020B0503020203060202" pitchFamily="34" charset="0"/>
              </a:rPr>
              <a:t>Kiné</a:t>
            </a:r>
            <a:endParaRPr sz="1200" dirty="0">
              <a:latin typeface="Brandon Grotesque Regular" panose="020B0503020203060202" pitchFamily="34" charset="0"/>
            </a:endParaRPr>
          </a:p>
        </p:txBody>
      </p:sp>
      <p:pic>
        <p:nvPicPr>
          <p:cNvPr id="470" name="Lebris.jpg" descr="Lebris.jpg"/>
          <p:cNvPicPr>
            <a:picLocks noChangeAspect="1"/>
          </p:cNvPicPr>
          <p:nvPr/>
        </p:nvPicPr>
        <p:blipFill>
          <a:blip r:embed="rId7">
            <a:extLst/>
          </a:blip>
          <a:stretch>
            <a:fillRect/>
          </a:stretch>
        </p:blipFill>
        <p:spPr>
          <a:xfrm>
            <a:off x="6086642" y="561255"/>
            <a:ext cx="1239554" cy="1924299"/>
          </a:xfrm>
          <a:prstGeom prst="rect">
            <a:avLst/>
          </a:prstGeom>
          <a:ln w="12700">
            <a:miter lim="400000"/>
          </a:ln>
        </p:spPr>
      </p:pic>
      <p:sp>
        <p:nvSpPr>
          <p:cNvPr id="472" name="Aimeric Bergamo (T3)"/>
          <p:cNvSpPr txBox="1"/>
          <p:nvPr/>
        </p:nvSpPr>
        <p:spPr>
          <a:xfrm>
            <a:off x="8122235" y="2736091"/>
            <a:ext cx="1485341" cy="6555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127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20" b="1">
                <a:solidFill>
                  <a:srgbClr val="263861"/>
                </a:solidFill>
                <a:latin typeface="+mn-lt"/>
                <a:ea typeface="+mn-ea"/>
                <a:cs typeface="+mn-cs"/>
                <a:sym typeface="Helvetica"/>
              </a:defRPr>
            </a:lvl1pPr>
          </a:lstStyle>
          <a:p>
            <a:r>
              <a:rPr sz="1200" dirty="0" smtClean="0">
                <a:latin typeface="Brandon Grotesque Regular" panose="020B0503020203060202" pitchFamily="34" charset="0"/>
              </a:rPr>
              <a:t>A</a:t>
            </a:r>
            <a:r>
              <a:rPr lang="fr-FR" sz="1200" dirty="0" smtClean="0">
                <a:latin typeface="Brandon Grotesque Regular" panose="020B0503020203060202" pitchFamily="34" charset="0"/>
              </a:rPr>
              <a:t>y</a:t>
            </a:r>
            <a:r>
              <a:rPr sz="1200" dirty="0" err="1" smtClean="0">
                <a:latin typeface="Brandon Grotesque Regular" panose="020B0503020203060202" pitchFamily="34" charset="0"/>
              </a:rPr>
              <a:t>meric</a:t>
            </a:r>
            <a:r>
              <a:rPr sz="1200" dirty="0" smtClean="0">
                <a:latin typeface="Brandon Grotesque Regular" panose="020B0503020203060202" pitchFamily="34" charset="0"/>
              </a:rPr>
              <a:t> B</a:t>
            </a:r>
            <a:r>
              <a:rPr lang="fr-FR" sz="1200" dirty="0" smtClean="0">
                <a:latin typeface="Brandon Grotesque Regular" panose="020B0503020203060202" pitchFamily="34" charset="0"/>
              </a:rPr>
              <a:t>ERGAMO</a:t>
            </a:r>
          </a:p>
          <a:p>
            <a:r>
              <a:rPr sz="1200" dirty="0" smtClean="0">
                <a:latin typeface="Brandon Grotesque Regular" panose="020B0503020203060202" pitchFamily="34" charset="0"/>
              </a:rPr>
              <a:t> </a:t>
            </a:r>
            <a:endParaRPr lang="fr-FR" sz="1200" dirty="0" smtClean="0">
              <a:latin typeface="Brandon Grotesque Regular" panose="020B0503020203060202" pitchFamily="34" charset="0"/>
            </a:endParaRPr>
          </a:p>
          <a:p>
            <a:pPr algn="ctr"/>
            <a:r>
              <a:rPr sz="1200" b="0" dirty="0" smtClean="0">
                <a:latin typeface="Brandon Grotesque Regular" panose="020B0503020203060202" pitchFamily="34" charset="0"/>
              </a:rPr>
              <a:t>(</a:t>
            </a:r>
            <a:r>
              <a:rPr sz="1200" b="0" dirty="0">
                <a:latin typeface="Brandon Grotesque Regular" panose="020B0503020203060202" pitchFamily="34" charset="0"/>
              </a:rPr>
              <a:t>T3)</a:t>
            </a:r>
          </a:p>
        </p:txBody>
      </p:sp>
      <p:pic>
        <p:nvPicPr>
          <p:cNvPr id="18" name="Obraz 12" descr="Obraz 12"/>
          <p:cNvPicPr>
            <a:picLocks noChangeAspect="1"/>
          </p:cNvPicPr>
          <p:nvPr/>
        </p:nvPicPr>
        <p:blipFill>
          <a:blip r:embed="rId8">
            <a:extLst/>
          </a:blip>
          <a:stretch>
            <a:fillRect/>
          </a:stretch>
        </p:blipFill>
        <p:spPr>
          <a:xfrm>
            <a:off x="0" y="0"/>
            <a:ext cx="12192000" cy="6858000"/>
          </a:xfrm>
          <a:prstGeom prst="rect">
            <a:avLst/>
          </a:prstGeom>
          <a:ln w="12700">
            <a:miter lim="400000"/>
          </a:ln>
        </p:spPr>
      </p:pic>
      <p:pic>
        <p:nvPicPr>
          <p:cNvPr id="2" name="Image 1"/>
          <p:cNvPicPr>
            <a:picLocks noChangeAspect="1"/>
          </p:cNvPicPr>
          <p:nvPr/>
        </p:nvPicPr>
        <p:blipFill rotWithShape="1">
          <a:blip r:embed="rId9" cstate="print">
            <a:extLst>
              <a:ext uri="{28A0092B-C50C-407E-A947-70E740481C1C}">
                <a14:useLocalDpi xmlns:a14="http://schemas.microsoft.com/office/drawing/2010/main" val="0"/>
              </a:ext>
            </a:extLst>
          </a:blip>
          <a:srcRect t="17836" r="61557"/>
          <a:stretch/>
        </p:blipFill>
        <p:spPr>
          <a:xfrm>
            <a:off x="8043663" y="561255"/>
            <a:ext cx="1350768" cy="1924299"/>
          </a:xfrm>
          <a:prstGeom prst="rect">
            <a:avLst/>
          </a:prstGeom>
        </p:spPr>
      </p:pic>
      <p:pic>
        <p:nvPicPr>
          <p:cNvPr id="4" name="Image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010784" y="562641"/>
            <a:ext cx="1329529" cy="1922913"/>
          </a:xfrm>
          <a:prstGeom prst="rect">
            <a:avLst/>
          </a:prstGeom>
        </p:spPr>
      </p:pic>
      <p:sp>
        <p:nvSpPr>
          <p:cNvPr id="6" name="ZoneTexte 5"/>
          <p:cNvSpPr txBox="1"/>
          <p:nvPr/>
        </p:nvSpPr>
        <p:spPr>
          <a:xfrm>
            <a:off x="3944825" y="2742248"/>
            <a:ext cx="1461446"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1200" b="1" i="0" u="none" strike="noStrike" cap="none" spc="0" normalizeH="0" baseline="0" dirty="0" smtClean="0">
                <a:ln>
                  <a:noFill/>
                </a:ln>
                <a:solidFill>
                  <a:schemeClr val="accent1">
                    <a:lumMod val="50000"/>
                  </a:schemeClr>
                </a:solidFill>
                <a:effectLst/>
                <a:uFillTx/>
                <a:latin typeface="Brandon Grotesque Regular" panose="020B0503020203060202" pitchFamily="34" charset="0"/>
                <a:sym typeface="Calibri"/>
              </a:rPr>
              <a:t>Valentin RUMEAU</a:t>
            </a:r>
          </a:p>
          <a:p>
            <a:pPr marL="0" marR="0" indent="0" algn="ctr" defTabSz="914400" rtl="0" fontAlgn="auto" latinLnBrk="0" hangingPunct="0">
              <a:lnSpc>
                <a:spcPct val="100000"/>
              </a:lnSpc>
              <a:spcBef>
                <a:spcPts val="0"/>
              </a:spcBef>
              <a:spcAft>
                <a:spcPts val="0"/>
              </a:spcAft>
              <a:buClrTx/>
              <a:buSzTx/>
              <a:buFontTx/>
              <a:buNone/>
              <a:tabLst/>
            </a:pPr>
            <a:endParaRPr kumimoji="0" lang="fr-FR" sz="1200" b="1" i="0" u="none" strike="noStrike" cap="none" spc="0" normalizeH="0" baseline="0" dirty="0" smtClean="0">
              <a:ln>
                <a:noFill/>
              </a:ln>
              <a:solidFill>
                <a:schemeClr val="accent1">
                  <a:lumMod val="50000"/>
                </a:schemeClr>
              </a:solidFill>
              <a:effectLst/>
              <a:uFillTx/>
              <a:latin typeface="Brandon Grotesque Regular" panose="020B0503020203060202" pitchFamily="34" charset="0"/>
              <a:sym typeface="Calibri"/>
            </a:endParaRPr>
          </a:p>
          <a:p>
            <a:pPr marL="0" marR="0" indent="0" algn="ctr" defTabSz="914400" rtl="0" fontAlgn="auto" latinLnBrk="0" hangingPunct="0">
              <a:lnSpc>
                <a:spcPct val="100000"/>
              </a:lnSpc>
              <a:spcBef>
                <a:spcPts val="0"/>
              </a:spcBef>
              <a:spcAft>
                <a:spcPts val="0"/>
              </a:spcAft>
              <a:buClrTx/>
              <a:buSzTx/>
              <a:buFontTx/>
              <a:buNone/>
              <a:tabLst/>
            </a:pPr>
            <a:r>
              <a:rPr lang="fr-FR" sz="1200" dirty="0" smtClean="0">
                <a:solidFill>
                  <a:schemeClr val="accent1">
                    <a:lumMod val="50000"/>
                  </a:schemeClr>
                </a:solidFill>
                <a:latin typeface="Brandon Grotesque Regular" panose="020B0503020203060202" pitchFamily="34" charset="0"/>
              </a:rPr>
              <a:t>Préparateur physique </a:t>
            </a:r>
            <a:endParaRPr kumimoji="0" lang="fr-FR" sz="1200" i="0" u="none" strike="noStrike" cap="none" spc="0" normalizeH="0" baseline="0" dirty="0">
              <a:ln>
                <a:noFill/>
              </a:ln>
              <a:solidFill>
                <a:schemeClr val="accent1">
                  <a:lumMod val="50000"/>
                </a:schemeClr>
              </a:solidFill>
              <a:effectLst/>
              <a:uFillTx/>
              <a:latin typeface="Brandon Grotesque Regular" panose="020B0503020203060202" pitchFamily="34" charset="0"/>
              <a:sym typeface="Calibri"/>
            </a:endParaRPr>
          </a:p>
        </p:txBody>
      </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1193" y="929079"/>
            <a:ext cx="10070807" cy="5664829"/>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6376" y="-1"/>
            <a:ext cx="10965623" cy="6168163"/>
          </a:xfrm>
          <a:prstGeom prst="rect">
            <a:avLst/>
          </a:prstGeom>
        </p:spPr>
      </p:pic>
      <p:pic>
        <p:nvPicPr>
          <p:cNvPr id="475" name="Obraz 2" descr="Obraz 2"/>
          <p:cNvPicPr>
            <a:picLocks noChangeAspect="1"/>
          </p:cNvPicPr>
          <p:nvPr/>
        </p:nvPicPr>
        <p:blipFill>
          <a:blip r:embed="rId5">
            <a:extLst/>
          </a:blip>
          <a:stretch>
            <a:fillRect/>
          </a:stretch>
        </p:blipFill>
        <p:spPr>
          <a:xfrm>
            <a:off x="0" y="0"/>
            <a:ext cx="12192000" cy="6857999"/>
          </a:xfrm>
          <a:prstGeom prst="rect">
            <a:avLst/>
          </a:prstGeom>
          <a:ln w="12700">
            <a:miter lim="400000"/>
          </a:ln>
        </p:spPr>
      </p:pic>
      <p:pic>
        <p:nvPicPr>
          <p:cNvPr id="7" name="Imag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524570"/>
            <a:ext cx="12192000" cy="6858000"/>
          </a:xfrm>
          <a:prstGeom prst="rect">
            <a:avLst/>
          </a:prstGeom>
        </p:spPr>
      </p:pic>
      <p:sp>
        <p:nvSpPr>
          <p:cNvPr id="476" name="Tytuł 1"/>
          <p:cNvSpPr txBox="1"/>
          <p:nvPr/>
        </p:nvSpPr>
        <p:spPr>
          <a:xfrm>
            <a:off x="2709824" y="170187"/>
            <a:ext cx="7895141" cy="15445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200" b="1">
                <a:solidFill>
                  <a:srgbClr val="FF0000"/>
                </a:solidFill>
                <a:latin typeface="+mn-lt"/>
                <a:ea typeface="+mn-ea"/>
                <a:cs typeface="+mn-cs"/>
                <a:sym typeface="Helvetica"/>
              </a:defRPr>
            </a:lvl1pPr>
          </a:lstStyle>
          <a:p>
            <a:r>
              <a:rPr dirty="0" smtClean="0">
                <a:latin typeface="Brandon Grotesque Bold" panose="020B0803020203060202" pitchFamily="34" charset="0"/>
              </a:rPr>
              <a:t>Contacts</a:t>
            </a:r>
            <a:endParaRPr dirty="0">
              <a:latin typeface="Brandon Grotesque Bold" panose="020B0803020203060202" pitchFamily="34" charset="0"/>
            </a:endParaRPr>
          </a:p>
        </p:txBody>
      </p:sp>
      <p:sp>
        <p:nvSpPr>
          <p:cNvPr id="477" name="Pour nous contacter"/>
          <p:cNvSpPr txBox="1"/>
          <p:nvPr/>
        </p:nvSpPr>
        <p:spPr>
          <a:xfrm>
            <a:off x="2709823" y="1524570"/>
            <a:ext cx="2322109" cy="6213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ts val="4700"/>
              </a:lnSpc>
              <a:spcBef>
                <a:spcPts val="1000"/>
              </a:spcBef>
              <a:defRPr sz="2000" b="1">
                <a:solidFill>
                  <a:srgbClr val="FF0000"/>
                </a:solidFill>
                <a:latin typeface="+mn-lt"/>
                <a:ea typeface="+mn-ea"/>
                <a:cs typeface="+mn-cs"/>
                <a:sym typeface="Helvetica"/>
              </a:defRPr>
            </a:lvl1pPr>
          </a:lstStyle>
          <a:p>
            <a:r>
              <a:rPr dirty="0">
                <a:latin typeface="Brandon Grotesque Medium" panose="020B0603020203060202" pitchFamily="34" charset="0"/>
              </a:rPr>
              <a:t>Pour nous </a:t>
            </a:r>
            <a:r>
              <a:rPr dirty="0" err="1">
                <a:latin typeface="Brandon Grotesque Medium" panose="020B0603020203060202" pitchFamily="34" charset="0"/>
              </a:rPr>
              <a:t>contacter</a:t>
            </a:r>
            <a:r>
              <a:rPr dirty="0">
                <a:latin typeface="Brandon Grotesque Medium" panose="020B0603020203060202" pitchFamily="34" charset="0"/>
              </a:rPr>
              <a:t> </a:t>
            </a:r>
          </a:p>
        </p:txBody>
      </p:sp>
      <p:sp>
        <p:nvSpPr>
          <p:cNvPr id="478" name="Agence MBMC…"/>
          <p:cNvSpPr txBox="1"/>
          <p:nvPr/>
        </p:nvSpPr>
        <p:spPr>
          <a:xfrm>
            <a:off x="2709824" y="2205831"/>
            <a:ext cx="7998725" cy="25299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40000"/>
              </a:lnSpc>
              <a:defRPr sz="1400" b="1">
                <a:solidFill>
                  <a:srgbClr val="213963"/>
                </a:solidFill>
                <a:latin typeface="+mn-lt"/>
                <a:ea typeface="+mn-ea"/>
                <a:cs typeface="+mn-cs"/>
                <a:sym typeface="Helvetica"/>
              </a:defRPr>
            </a:pPr>
            <a:r>
              <a:rPr lang="fr-FR" sz="2400" b="1" dirty="0">
                <a:solidFill>
                  <a:srgbClr val="08327B"/>
                </a:solidFill>
                <a:latin typeface="Brandon Grotesque Medium" panose="020B0603020203060202" pitchFamily="34" charset="0"/>
                <a:sym typeface="Helvetica"/>
              </a:rPr>
              <a:t>Fédération Française de Hockey</a:t>
            </a:r>
          </a:p>
          <a:p>
            <a:r>
              <a:rPr lang="fr-FR" sz="2400" dirty="0" smtClean="0">
                <a:solidFill>
                  <a:srgbClr val="08327B"/>
                </a:solidFill>
                <a:latin typeface="Brandon Grotesque Medium" panose="020B0603020203060202" pitchFamily="34" charset="0"/>
              </a:rPr>
              <a:t>Valentine BERLAND</a:t>
            </a:r>
            <a:endParaRPr lang="fr-FR" sz="2400" dirty="0">
              <a:solidFill>
                <a:srgbClr val="08327B"/>
              </a:solidFill>
              <a:latin typeface="Brandon Grotesque Medium" panose="020B0603020203060202" pitchFamily="34" charset="0"/>
            </a:endParaRPr>
          </a:p>
          <a:p>
            <a:pPr>
              <a:lnSpc>
                <a:spcPct val="140000"/>
              </a:lnSpc>
              <a:defRPr sz="1400" b="1">
                <a:solidFill>
                  <a:srgbClr val="213963"/>
                </a:solidFill>
                <a:latin typeface="+mn-lt"/>
                <a:ea typeface="+mn-ea"/>
                <a:cs typeface="+mn-cs"/>
                <a:sym typeface="Helvetica"/>
              </a:defRPr>
            </a:pPr>
            <a:r>
              <a:rPr lang="fr-FR" sz="2400" b="1" dirty="0" smtClean="0">
                <a:solidFill>
                  <a:srgbClr val="08327B"/>
                </a:solidFill>
                <a:latin typeface="Brandon Grotesque Medium" panose="020B0603020203060202" pitchFamily="34" charset="0"/>
                <a:sym typeface="Helvetica"/>
              </a:rPr>
              <a:t>valentine.berland@ffhockey.org</a:t>
            </a:r>
          </a:p>
          <a:p>
            <a:pPr>
              <a:lnSpc>
                <a:spcPct val="140000"/>
              </a:lnSpc>
              <a:defRPr sz="1400" b="1">
                <a:solidFill>
                  <a:srgbClr val="213963"/>
                </a:solidFill>
                <a:latin typeface="+mn-lt"/>
                <a:ea typeface="+mn-ea"/>
                <a:cs typeface="+mn-cs"/>
                <a:sym typeface="Helvetica"/>
              </a:defRPr>
            </a:pPr>
            <a:r>
              <a:rPr lang="fr-FR" sz="2400" b="1" dirty="0">
                <a:solidFill>
                  <a:srgbClr val="08327B"/>
                </a:solidFill>
                <a:latin typeface="Brandon Grotesque Medium" panose="020B0603020203060202" pitchFamily="34" charset="0"/>
                <a:sym typeface="Helvetica"/>
              </a:rPr>
              <a:t>06 </a:t>
            </a:r>
            <a:r>
              <a:rPr lang="fr-FR" sz="2400" b="1" dirty="0" smtClean="0">
                <a:solidFill>
                  <a:srgbClr val="08327B"/>
                </a:solidFill>
                <a:latin typeface="Brandon Grotesque Medium" panose="020B0603020203060202" pitchFamily="34" charset="0"/>
                <a:sym typeface="Helvetica"/>
              </a:rPr>
              <a:t>77 92 91 99</a:t>
            </a:r>
            <a:endParaRPr lang="fr-FR" sz="2400" b="1" dirty="0">
              <a:solidFill>
                <a:srgbClr val="08327B"/>
              </a:solidFill>
              <a:latin typeface="Brandon Grotesque Medium" panose="020B0603020203060202" pitchFamily="34" charset="0"/>
              <a:sym typeface="Helvetica"/>
            </a:endParaRPr>
          </a:p>
          <a:p>
            <a:pPr>
              <a:lnSpc>
                <a:spcPct val="140000"/>
              </a:lnSpc>
              <a:defRPr sz="1400" b="1">
                <a:solidFill>
                  <a:srgbClr val="213963"/>
                </a:solidFill>
                <a:latin typeface="+mn-lt"/>
                <a:ea typeface="+mn-ea"/>
                <a:cs typeface="+mn-cs"/>
                <a:sym typeface="Helvetica"/>
              </a:defRPr>
            </a:pPr>
            <a:endParaRPr lang="fr-FR" sz="2400" b="1" dirty="0">
              <a:solidFill>
                <a:srgbClr val="213963"/>
              </a:solidFill>
              <a:latin typeface="Brandon Grotesque Thin" panose="020B0403020203060202" pitchFamily="34" charset="0"/>
              <a:sym typeface="Helvetica"/>
            </a:endParaRP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4" name="Obraz 12" descr="Obraz 12"/>
          <p:cNvPicPr>
            <a:picLocks noChangeAspect="1"/>
          </p:cNvPicPr>
          <p:nvPr/>
        </p:nvPicPr>
        <p:blipFill>
          <a:blip r:embed="rId3">
            <a:extLst/>
          </a:blip>
          <a:stretch>
            <a:fillRect/>
          </a:stretch>
        </p:blipFill>
        <p:spPr>
          <a:xfrm>
            <a:off x="-1040955" y="0"/>
            <a:ext cx="13232955" cy="7443537"/>
          </a:xfrm>
          <a:prstGeom prst="rect">
            <a:avLst/>
          </a:prstGeom>
          <a:ln w="12700">
            <a:miter lim="400000"/>
          </a:ln>
        </p:spPr>
      </p:pic>
      <p:sp>
        <p:nvSpPr>
          <p:cNvPr id="325" name="Tytuł 1"/>
          <p:cNvSpPr txBox="1"/>
          <p:nvPr/>
        </p:nvSpPr>
        <p:spPr>
          <a:xfrm>
            <a:off x="627849" y="-367720"/>
            <a:ext cx="7120044" cy="15445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200" b="1">
                <a:solidFill>
                  <a:srgbClr val="FF0000"/>
                </a:solidFill>
                <a:latin typeface="+mn-lt"/>
                <a:ea typeface="+mn-ea"/>
                <a:cs typeface="+mn-cs"/>
                <a:sym typeface="Helvetica"/>
              </a:defRPr>
            </a:lvl1pPr>
          </a:lstStyle>
          <a:p>
            <a:r>
              <a:rPr dirty="0" err="1">
                <a:latin typeface="Brandon Grotesque Bold" panose="020B0803020203060202" pitchFamily="34" charset="0"/>
              </a:rPr>
              <a:t>Quelques</a:t>
            </a:r>
            <a:r>
              <a:rPr dirty="0">
                <a:latin typeface="Brandon Grotesque Bold" panose="020B0803020203060202" pitchFamily="34" charset="0"/>
              </a:rPr>
              <a:t> </a:t>
            </a:r>
            <a:r>
              <a:rPr dirty="0" err="1">
                <a:latin typeface="Brandon Grotesque Bold" panose="020B0803020203060202" pitchFamily="34" charset="0"/>
              </a:rPr>
              <a:t>règles</a:t>
            </a:r>
            <a:r>
              <a:rPr dirty="0">
                <a:latin typeface="Brandon Grotesque Bold" panose="020B0803020203060202" pitchFamily="34" charset="0"/>
              </a:rPr>
              <a:t> de base</a:t>
            </a:r>
          </a:p>
        </p:txBody>
      </p:sp>
      <p:sp>
        <p:nvSpPr>
          <p:cNvPr id="326" name="&gt; 2 équipes de 11 joueurs sur un terrain en gazon synthétique long de 91,40m x 55m &gt; Un match est composé de quarts temps de 15 minutes &gt; Les positions des joueurs sont sensiblement les mêmes qu’au football, il n’y a pas de hors jeu &gt; Chaque joueur est muni d’une crosse, dotée d’un côté plat et d’un côté rond. &gt; L’utilisation seule du côté plat est obligatoire, il est interdit de toucher la balle avec son corps (à l’exception des gardiens de but) &gt; La balle pèse entre 156 et 163 grammes, de la consistance d’une balle de golf, avec un diamètre équivalent à celui d’une orange &gt; Un but est validé uniquement si un joueur touche la balle dans la zone d’attaque située devant chaque but, matérialisée par un demi-cercle située à 16m du centre du but &gt; Les balles hautes sont tolérées à condition de ne pas être dangereuses (appréciation de l’arbitre)"/>
          <p:cNvSpPr txBox="1"/>
          <p:nvPr/>
        </p:nvSpPr>
        <p:spPr>
          <a:xfrm>
            <a:off x="515554" y="867139"/>
            <a:ext cx="11676446" cy="56893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nSpc>
                <a:spcPts val="2300"/>
              </a:lnSpc>
              <a:spcBef>
                <a:spcPts val="1000"/>
              </a:spcBef>
              <a:defRPr sz="1400" b="1">
                <a:solidFill>
                  <a:srgbClr val="203864"/>
                </a:solidFill>
                <a:latin typeface="+mn-lt"/>
                <a:ea typeface="+mn-ea"/>
                <a:cs typeface="+mn-cs"/>
                <a:sym typeface="Helvetica"/>
              </a:defRPr>
            </a:pPr>
            <a:r>
              <a:rPr sz="1400" dirty="0">
                <a:solidFill>
                  <a:schemeClr val="accent1">
                    <a:lumMod val="50000"/>
                  </a:schemeClr>
                </a:solidFill>
                <a:latin typeface="Brandon Grotesque Regular" panose="020B0503020203060202" pitchFamily="34" charset="0"/>
              </a:rPr>
              <a:t>&gt; 2 équipes de </a:t>
            </a:r>
            <a:r>
              <a:rPr sz="1400" dirty="0">
                <a:solidFill>
                  <a:schemeClr val="accent1">
                    <a:lumMod val="50000"/>
                  </a:schemeClr>
                </a:solidFill>
                <a:latin typeface="Brandon Grotesque Bold" panose="020B0803020203060202" pitchFamily="34" charset="0"/>
              </a:rPr>
              <a:t>11 joueurs </a:t>
            </a:r>
            <a:r>
              <a:rPr sz="1400" dirty="0">
                <a:solidFill>
                  <a:schemeClr val="accent1">
                    <a:lumMod val="50000"/>
                  </a:schemeClr>
                </a:solidFill>
                <a:latin typeface="Brandon Grotesque Regular" panose="020B0503020203060202" pitchFamily="34" charset="0"/>
              </a:rPr>
              <a:t>sur un terrain en gazon synthétique long de 91,40m x </a:t>
            </a:r>
            <a:r>
              <a:rPr sz="1400" dirty="0" smtClean="0">
                <a:solidFill>
                  <a:schemeClr val="accent1">
                    <a:lumMod val="50000"/>
                  </a:schemeClr>
                </a:solidFill>
                <a:latin typeface="Brandon Grotesque Regular" panose="020B0503020203060202" pitchFamily="34" charset="0"/>
              </a:rPr>
              <a:t>55m</a:t>
            </a:r>
            <a:endParaRPr lang="fr-FR" sz="1400" dirty="0" smtClean="0">
              <a:solidFill>
                <a:schemeClr val="accent1">
                  <a:lumMod val="50000"/>
                </a:schemeClr>
              </a:solidFill>
              <a:latin typeface="Brandon Grotesque Regular" panose="020B0503020203060202" pitchFamily="34" charset="0"/>
            </a:endParaRPr>
          </a:p>
          <a:p>
            <a:pPr>
              <a:lnSpc>
                <a:spcPts val="2300"/>
              </a:lnSpc>
              <a:spcBef>
                <a:spcPts val="1000"/>
              </a:spcBef>
              <a:defRPr sz="1400" b="1">
                <a:solidFill>
                  <a:srgbClr val="203864"/>
                </a:solidFill>
                <a:latin typeface="+mn-lt"/>
                <a:ea typeface="+mn-ea"/>
                <a:cs typeface="+mn-cs"/>
                <a:sym typeface="Helvetica"/>
              </a:defRPr>
            </a:pPr>
            <a:r>
              <a:rPr sz="1400" dirty="0">
                <a:solidFill>
                  <a:schemeClr val="accent1">
                    <a:lumMod val="50000"/>
                  </a:schemeClr>
                </a:solidFill>
                <a:latin typeface="Brandon Grotesque Regular" panose="020B0503020203060202" pitchFamily="34" charset="0"/>
              </a:rPr>
              <a:t/>
            </a:r>
            <a:br>
              <a:rPr sz="1400" dirty="0">
                <a:solidFill>
                  <a:schemeClr val="accent1">
                    <a:lumMod val="50000"/>
                  </a:schemeClr>
                </a:solidFill>
                <a:latin typeface="Brandon Grotesque Regular" panose="020B0503020203060202" pitchFamily="34" charset="0"/>
              </a:rPr>
            </a:br>
            <a:r>
              <a:rPr sz="1400" dirty="0">
                <a:solidFill>
                  <a:schemeClr val="accent1">
                    <a:lumMod val="50000"/>
                  </a:schemeClr>
                </a:solidFill>
                <a:latin typeface="Brandon Grotesque Regular" panose="020B0503020203060202" pitchFamily="34" charset="0"/>
              </a:rPr>
              <a:t>&gt; Un match </a:t>
            </a:r>
            <a:r>
              <a:rPr sz="1400" dirty="0" err="1">
                <a:solidFill>
                  <a:schemeClr val="accent1">
                    <a:lumMod val="50000"/>
                  </a:schemeClr>
                </a:solidFill>
                <a:latin typeface="Brandon Grotesque Regular" panose="020B0503020203060202" pitchFamily="34" charset="0"/>
              </a:rPr>
              <a:t>est</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composé</a:t>
            </a:r>
            <a:r>
              <a:rPr sz="1400" dirty="0">
                <a:solidFill>
                  <a:schemeClr val="accent1">
                    <a:lumMod val="50000"/>
                  </a:schemeClr>
                </a:solidFill>
                <a:latin typeface="Brandon Grotesque Regular" panose="020B0503020203060202" pitchFamily="34" charset="0"/>
              </a:rPr>
              <a:t> de </a:t>
            </a:r>
            <a:r>
              <a:rPr lang="fr-FR" sz="1400" dirty="0" smtClean="0">
                <a:solidFill>
                  <a:schemeClr val="accent1">
                    <a:lumMod val="50000"/>
                  </a:schemeClr>
                </a:solidFill>
                <a:latin typeface="Brandon Grotesque Bold" panose="020B0803020203060202" pitchFamily="34" charset="0"/>
              </a:rPr>
              <a:t>quatre </a:t>
            </a:r>
            <a:r>
              <a:rPr sz="1400" dirty="0" smtClean="0">
                <a:solidFill>
                  <a:schemeClr val="accent1">
                    <a:lumMod val="50000"/>
                  </a:schemeClr>
                </a:solidFill>
                <a:latin typeface="Brandon Grotesque Bold" panose="020B0803020203060202" pitchFamily="34" charset="0"/>
              </a:rPr>
              <a:t>quarts </a:t>
            </a:r>
            <a:r>
              <a:rPr sz="1400" dirty="0">
                <a:solidFill>
                  <a:schemeClr val="accent1">
                    <a:lumMod val="50000"/>
                  </a:schemeClr>
                </a:solidFill>
                <a:latin typeface="Brandon Grotesque Bold" panose="020B0803020203060202" pitchFamily="34" charset="0"/>
              </a:rPr>
              <a:t>temps de 15 </a:t>
            </a:r>
            <a:r>
              <a:rPr sz="1400" dirty="0" smtClean="0">
                <a:solidFill>
                  <a:schemeClr val="accent1">
                    <a:lumMod val="50000"/>
                  </a:schemeClr>
                </a:solidFill>
                <a:latin typeface="Brandon Grotesque Bold" panose="020B0803020203060202" pitchFamily="34" charset="0"/>
              </a:rPr>
              <a:t>minutes</a:t>
            </a:r>
            <a:endParaRPr lang="fr-FR" sz="1400" dirty="0" smtClean="0">
              <a:solidFill>
                <a:schemeClr val="accent1">
                  <a:lumMod val="50000"/>
                </a:schemeClr>
              </a:solidFill>
              <a:latin typeface="Brandon Grotesque Bold" panose="020B0803020203060202" pitchFamily="34" charset="0"/>
            </a:endParaRPr>
          </a:p>
          <a:p>
            <a:pPr>
              <a:lnSpc>
                <a:spcPts val="2300"/>
              </a:lnSpc>
              <a:spcBef>
                <a:spcPts val="1000"/>
              </a:spcBef>
              <a:defRPr sz="1400" b="1">
                <a:solidFill>
                  <a:srgbClr val="203864"/>
                </a:solidFill>
                <a:latin typeface="+mn-lt"/>
                <a:ea typeface="+mn-ea"/>
                <a:cs typeface="+mn-cs"/>
                <a:sym typeface="Helvetica"/>
              </a:defRPr>
            </a:pPr>
            <a:r>
              <a:rPr sz="1400" dirty="0">
                <a:solidFill>
                  <a:schemeClr val="accent1">
                    <a:lumMod val="50000"/>
                  </a:schemeClr>
                </a:solidFill>
                <a:latin typeface="Brandon Grotesque Regular" panose="020B0503020203060202" pitchFamily="34" charset="0"/>
              </a:rPr>
              <a:t/>
            </a:r>
            <a:br>
              <a:rPr sz="1400" dirty="0">
                <a:solidFill>
                  <a:schemeClr val="accent1">
                    <a:lumMod val="50000"/>
                  </a:schemeClr>
                </a:solidFill>
                <a:latin typeface="Brandon Grotesque Regular" panose="020B0503020203060202" pitchFamily="34" charset="0"/>
              </a:rPr>
            </a:br>
            <a:r>
              <a:rPr sz="1400" dirty="0">
                <a:solidFill>
                  <a:schemeClr val="accent1">
                    <a:lumMod val="50000"/>
                  </a:schemeClr>
                </a:solidFill>
                <a:latin typeface="Brandon Grotesque Regular" panose="020B0503020203060202" pitchFamily="34" charset="0"/>
              </a:rPr>
              <a:t>&gt; Les positions des joueurs sont sensiblement les mêmes qu’au football, </a:t>
            </a:r>
            <a:r>
              <a:rPr sz="1400" dirty="0" err="1">
                <a:solidFill>
                  <a:schemeClr val="accent1">
                    <a:lumMod val="50000"/>
                  </a:schemeClr>
                </a:solidFill>
                <a:latin typeface="Brandon Grotesque Bold" panose="020B0803020203060202" pitchFamily="34" charset="0"/>
              </a:rPr>
              <a:t>il</a:t>
            </a:r>
            <a:r>
              <a:rPr sz="1400" dirty="0">
                <a:solidFill>
                  <a:schemeClr val="accent1">
                    <a:lumMod val="50000"/>
                  </a:schemeClr>
                </a:solidFill>
                <a:latin typeface="Brandon Grotesque Bold" panose="020B0803020203060202" pitchFamily="34" charset="0"/>
              </a:rPr>
              <a:t> n’y a pas de hors </a:t>
            </a:r>
            <a:r>
              <a:rPr sz="1400" dirty="0" err="1" smtClean="0">
                <a:solidFill>
                  <a:schemeClr val="accent1">
                    <a:lumMod val="50000"/>
                  </a:schemeClr>
                </a:solidFill>
                <a:latin typeface="Brandon Grotesque Bold" panose="020B0803020203060202" pitchFamily="34" charset="0"/>
              </a:rPr>
              <a:t>jeu</a:t>
            </a:r>
            <a:endParaRPr lang="fr-FR" sz="1400" dirty="0" smtClean="0">
              <a:solidFill>
                <a:schemeClr val="accent1">
                  <a:lumMod val="50000"/>
                </a:schemeClr>
              </a:solidFill>
              <a:latin typeface="Brandon Grotesque Bold" panose="020B0803020203060202" pitchFamily="34" charset="0"/>
            </a:endParaRPr>
          </a:p>
          <a:p>
            <a:pPr>
              <a:lnSpc>
                <a:spcPts val="2300"/>
              </a:lnSpc>
              <a:spcBef>
                <a:spcPts val="1000"/>
              </a:spcBef>
              <a:defRPr sz="1400" b="1">
                <a:solidFill>
                  <a:srgbClr val="203864"/>
                </a:solidFill>
                <a:latin typeface="+mn-lt"/>
                <a:ea typeface="+mn-ea"/>
                <a:cs typeface="+mn-cs"/>
                <a:sym typeface="Helvetica"/>
              </a:defRPr>
            </a:pPr>
            <a:r>
              <a:rPr sz="1400" dirty="0">
                <a:solidFill>
                  <a:schemeClr val="accent1">
                    <a:lumMod val="50000"/>
                  </a:schemeClr>
                </a:solidFill>
                <a:latin typeface="Brandon Grotesque Regular" panose="020B0503020203060202" pitchFamily="34" charset="0"/>
              </a:rPr>
              <a:t/>
            </a:r>
            <a:br>
              <a:rPr sz="1400" dirty="0">
                <a:solidFill>
                  <a:schemeClr val="accent1">
                    <a:lumMod val="50000"/>
                  </a:schemeClr>
                </a:solidFill>
                <a:latin typeface="Brandon Grotesque Regular" panose="020B0503020203060202" pitchFamily="34" charset="0"/>
              </a:rPr>
            </a:br>
            <a:r>
              <a:rPr sz="1400" dirty="0">
                <a:solidFill>
                  <a:schemeClr val="accent1">
                    <a:lumMod val="50000"/>
                  </a:schemeClr>
                </a:solidFill>
                <a:latin typeface="Brandon Grotesque Regular" panose="020B0503020203060202" pitchFamily="34" charset="0"/>
              </a:rPr>
              <a:t>&gt; </a:t>
            </a:r>
            <a:r>
              <a:rPr sz="1400" dirty="0" err="1">
                <a:solidFill>
                  <a:schemeClr val="accent1">
                    <a:lumMod val="50000"/>
                  </a:schemeClr>
                </a:solidFill>
                <a:latin typeface="Brandon Grotesque Regular" panose="020B0503020203060202" pitchFamily="34" charset="0"/>
              </a:rPr>
              <a:t>Chaque</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joueur</a:t>
            </a:r>
            <a:r>
              <a:rPr sz="1400" dirty="0">
                <a:solidFill>
                  <a:schemeClr val="accent1">
                    <a:lumMod val="50000"/>
                  </a:schemeClr>
                </a:solidFill>
                <a:latin typeface="Brandon Grotesque Regular" panose="020B0503020203060202" pitchFamily="34" charset="0"/>
              </a:rPr>
              <a:t> est muni </a:t>
            </a:r>
            <a:r>
              <a:rPr sz="1400" dirty="0" err="1">
                <a:solidFill>
                  <a:schemeClr val="accent1">
                    <a:lumMod val="50000"/>
                  </a:schemeClr>
                </a:solidFill>
                <a:latin typeface="Brandon Grotesque Regular" panose="020B0503020203060202" pitchFamily="34" charset="0"/>
              </a:rPr>
              <a:t>d’une</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crosse</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dotée</a:t>
            </a:r>
            <a:r>
              <a:rPr sz="1400" dirty="0">
                <a:solidFill>
                  <a:schemeClr val="accent1">
                    <a:lumMod val="50000"/>
                  </a:schemeClr>
                </a:solidFill>
                <a:latin typeface="Brandon Grotesque Regular" panose="020B0503020203060202" pitchFamily="34" charset="0"/>
              </a:rPr>
              <a:t> d’un côté plat et d’un </a:t>
            </a:r>
            <a:r>
              <a:rPr lang="fr-FR" sz="1400" dirty="0" smtClean="0">
                <a:solidFill>
                  <a:schemeClr val="accent1">
                    <a:lumMod val="50000"/>
                  </a:schemeClr>
                </a:solidFill>
                <a:latin typeface="Brandon Grotesque Regular" panose="020B0503020203060202" pitchFamily="34" charset="0"/>
              </a:rPr>
              <a:t>côté</a:t>
            </a:r>
            <a:r>
              <a:rPr sz="1400" dirty="0" smtClean="0">
                <a:solidFill>
                  <a:schemeClr val="accent1">
                    <a:lumMod val="50000"/>
                  </a:schemeClr>
                </a:solidFill>
                <a:latin typeface="Brandon Grotesque Regular" panose="020B0503020203060202" pitchFamily="34" charset="0"/>
              </a:rPr>
              <a:t> </a:t>
            </a:r>
            <a:r>
              <a:rPr sz="1400" dirty="0">
                <a:solidFill>
                  <a:schemeClr val="accent1">
                    <a:lumMod val="50000"/>
                  </a:schemeClr>
                </a:solidFill>
                <a:latin typeface="Brandon Grotesque Regular" panose="020B0503020203060202" pitchFamily="34" charset="0"/>
              </a:rPr>
              <a:t>rond</a:t>
            </a:r>
            <a:r>
              <a:rPr sz="1400" dirty="0" smtClean="0">
                <a:solidFill>
                  <a:schemeClr val="accent1">
                    <a:lumMod val="50000"/>
                  </a:schemeClr>
                </a:solidFill>
                <a:latin typeface="Brandon Grotesque Regular" panose="020B0503020203060202" pitchFamily="34" charset="0"/>
              </a:rPr>
              <a:t>.</a:t>
            </a:r>
            <a:endParaRPr lang="fr-FR" sz="1400" dirty="0" smtClean="0">
              <a:solidFill>
                <a:schemeClr val="accent1">
                  <a:lumMod val="50000"/>
                </a:schemeClr>
              </a:solidFill>
              <a:latin typeface="Brandon Grotesque Regular" panose="020B0503020203060202" pitchFamily="34" charset="0"/>
            </a:endParaRPr>
          </a:p>
          <a:p>
            <a:pPr>
              <a:lnSpc>
                <a:spcPts val="2300"/>
              </a:lnSpc>
              <a:spcBef>
                <a:spcPts val="1000"/>
              </a:spcBef>
              <a:defRPr sz="1400" b="1">
                <a:solidFill>
                  <a:srgbClr val="203864"/>
                </a:solidFill>
                <a:latin typeface="+mn-lt"/>
                <a:ea typeface="+mn-ea"/>
                <a:cs typeface="+mn-cs"/>
                <a:sym typeface="Helvetica"/>
              </a:defRPr>
            </a:pPr>
            <a:r>
              <a:rPr sz="1400" dirty="0">
                <a:solidFill>
                  <a:schemeClr val="accent1">
                    <a:lumMod val="50000"/>
                  </a:schemeClr>
                </a:solidFill>
                <a:latin typeface="Brandon Grotesque Regular" panose="020B0503020203060202" pitchFamily="34" charset="0"/>
              </a:rPr>
              <a:t/>
            </a:r>
            <a:br>
              <a:rPr sz="1400" dirty="0">
                <a:solidFill>
                  <a:schemeClr val="accent1">
                    <a:lumMod val="50000"/>
                  </a:schemeClr>
                </a:solidFill>
                <a:latin typeface="Brandon Grotesque Regular" panose="020B0503020203060202" pitchFamily="34" charset="0"/>
              </a:rPr>
            </a:br>
            <a:r>
              <a:rPr sz="1400" dirty="0">
                <a:solidFill>
                  <a:schemeClr val="accent1">
                    <a:lumMod val="50000"/>
                  </a:schemeClr>
                </a:solidFill>
                <a:latin typeface="Brandon Grotesque Regular" panose="020B0503020203060202" pitchFamily="34" charset="0"/>
              </a:rPr>
              <a:t>&gt; </a:t>
            </a:r>
            <a:r>
              <a:rPr sz="1400" dirty="0" err="1">
                <a:solidFill>
                  <a:schemeClr val="accent1">
                    <a:lumMod val="50000"/>
                  </a:schemeClr>
                </a:solidFill>
                <a:latin typeface="Brandon Grotesque Regular" panose="020B0503020203060202" pitchFamily="34" charset="0"/>
              </a:rPr>
              <a:t>L’utilisation</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seule</a:t>
            </a:r>
            <a:r>
              <a:rPr sz="1400" dirty="0">
                <a:solidFill>
                  <a:schemeClr val="accent1">
                    <a:lumMod val="50000"/>
                  </a:schemeClr>
                </a:solidFill>
                <a:latin typeface="Brandon Grotesque Regular" panose="020B0503020203060202" pitchFamily="34" charset="0"/>
              </a:rPr>
              <a:t> du </a:t>
            </a:r>
            <a:r>
              <a:rPr sz="1400" dirty="0" err="1">
                <a:solidFill>
                  <a:schemeClr val="accent1">
                    <a:lumMod val="50000"/>
                  </a:schemeClr>
                </a:solidFill>
                <a:latin typeface="Brandon Grotesque Regular" panose="020B0503020203060202" pitchFamily="34" charset="0"/>
              </a:rPr>
              <a:t>côté</a:t>
            </a:r>
            <a:r>
              <a:rPr sz="1400" dirty="0">
                <a:solidFill>
                  <a:schemeClr val="accent1">
                    <a:lumMod val="50000"/>
                  </a:schemeClr>
                </a:solidFill>
                <a:latin typeface="Brandon Grotesque Regular" panose="020B0503020203060202" pitchFamily="34" charset="0"/>
              </a:rPr>
              <a:t> plat est </a:t>
            </a:r>
            <a:r>
              <a:rPr sz="1400" dirty="0" err="1">
                <a:solidFill>
                  <a:schemeClr val="accent1">
                    <a:lumMod val="50000"/>
                  </a:schemeClr>
                </a:solidFill>
                <a:latin typeface="Brandon Grotesque Regular" panose="020B0503020203060202" pitchFamily="34" charset="0"/>
              </a:rPr>
              <a:t>obligatoire</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il</a:t>
            </a:r>
            <a:r>
              <a:rPr sz="1400" dirty="0">
                <a:solidFill>
                  <a:schemeClr val="accent1">
                    <a:lumMod val="50000"/>
                  </a:schemeClr>
                </a:solidFill>
                <a:latin typeface="Brandon Grotesque Regular" panose="020B0503020203060202" pitchFamily="34" charset="0"/>
              </a:rPr>
              <a:t> est </a:t>
            </a:r>
            <a:r>
              <a:rPr sz="1400" dirty="0" err="1">
                <a:solidFill>
                  <a:schemeClr val="accent1">
                    <a:lumMod val="50000"/>
                  </a:schemeClr>
                </a:solidFill>
                <a:latin typeface="Brandon Grotesque Regular" panose="020B0503020203060202" pitchFamily="34" charset="0"/>
              </a:rPr>
              <a:t>interdit</a:t>
            </a:r>
            <a:r>
              <a:rPr sz="1400" dirty="0">
                <a:solidFill>
                  <a:schemeClr val="accent1">
                    <a:lumMod val="50000"/>
                  </a:schemeClr>
                </a:solidFill>
                <a:latin typeface="Brandon Grotesque Regular" panose="020B0503020203060202" pitchFamily="34" charset="0"/>
              </a:rPr>
              <a:t> de toucher la </a:t>
            </a:r>
            <a:r>
              <a:rPr sz="1400" dirty="0" err="1">
                <a:solidFill>
                  <a:schemeClr val="accent1">
                    <a:lumMod val="50000"/>
                  </a:schemeClr>
                </a:solidFill>
                <a:latin typeface="Brandon Grotesque Regular" panose="020B0503020203060202" pitchFamily="34" charset="0"/>
              </a:rPr>
              <a:t>balle</a:t>
            </a:r>
            <a:r>
              <a:rPr sz="1400" dirty="0">
                <a:solidFill>
                  <a:schemeClr val="accent1">
                    <a:lumMod val="50000"/>
                  </a:schemeClr>
                </a:solidFill>
                <a:latin typeface="Brandon Grotesque Regular" panose="020B0503020203060202" pitchFamily="34" charset="0"/>
              </a:rPr>
              <a:t> avec son corps (à </a:t>
            </a:r>
            <a:r>
              <a:rPr sz="1400" dirty="0" err="1">
                <a:solidFill>
                  <a:schemeClr val="accent1">
                    <a:lumMod val="50000"/>
                  </a:schemeClr>
                </a:solidFill>
                <a:latin typeface="Brandon Grotesque Regular" panose="020B0503020203060202" pitchFamily="34" charset="0"/>
              </a:rPr>
              <a:t>l’exception</a:t>
            </a:r>
            <a:r>
              <a:rPr sz="1400" dirty="0">
                <a:solidFill>
                  <a:schemeClr val="accent1">
                    <a:lumMod val="50000"/>
                  </a:schemeClr>
                </a:solidFill>
                <a:latin typeface="Brandon Grotesque Regular" panose="020B0503020203060202" pitchFamily="34" charset="0"/>
              </a:rPr>
              <a:t> des </a:t>
            </a:r>
            <a:r>
              <a:rPr sz="1400" dirty="0" err="1">
                <a:solidFill>
                  <a:schemeClr val="accent1">
                    <a:lumMod val="50000"/>
                  </a:schemeClr>
                </a:solidFill>
                <a:latin typeface="Brandon Grotesque Regular" panose="020B0503020203060202" pitchFamily="34" charset="0"/>
              </a:rPr>
              <a:t>gardiens</a:t>
            </a:r>
            <a:r>
              <a:rPr sz="1400" dirty="0">
                <a:solidFill>
                  <a:schemeClr val="accent1">
                    <a:lumMod val="50000"/>
                  </a:schemeClr>
                </a:solidFill>
                <a:latin typeface="Brandon Grotesque Regular" panose="020B0503020203060202" pitchFamily="34" charset="0"/>
              </a:rPr>
              <a:t> de but</a:t>
            </a:r>
            <a:r>
              <a:rPr sz="1400" dirty="0" smtClean="0">
                <a:solidFill>
                  <a:schemeClr val="accent1">
                    <a:lumMod val="50000"/>
                  </a:schemeClr>
                </a:solidFill>
                <a:latin typeface="Brandon Grotesque Regular" panose="020B0503020203060202" pitchFamily="34" charset="0"/>
              </a:rPr>
              <a:t>)</a:t>
            </a:r>
            <a:endParaRPr lang="fr-FR" sz="1400" dirty="0" smtClean="0">
              <a:solidFill>
                <a:schemeClr val="accent1">
                  <a:lumMod val="50000"/>
                </a:schemeClr>
              </a:solidFill>
              <a:latin typeface="Brandon Grotesque Regular" panose="020B0503020203060202" pitchFamily="34" charset="0"/>
            </a:endParaRPr>
          </a:p>
          <a:p>
            <a:pPr>
              <a:lnSpc>
                <a:spcPts val="2300"/>
              </a:lnSpc>
              <a:spcBef>
                <a:spcPts val="1000"/>
              </a:spcBef>
              <a:defRPr sz="1400" b="1">
                <a:solidFill>
                  <a:srgbClr val="203864"/>
                </a:solidFill>
                <a:latin typeface="+mn-lt"/>
                <a:ea typeface="+mn-ea"/>
                <a:cs typeface="+mn-cs"/>
                <a:sym typeface="Helvetica"/>
              </a:defRPr>
            </a:pPr>
            <a:r>
              <a:rPr sz="1400" dirty="0">
                <a:solidFill>
                  <a:schemeClr val="accent1">
                    <a:lumMod val="50000"/>
                  </a:schemeClr>
                </a:solidFill>
                <a:latin typeface="Brandon Grotesque Regular" panose="020B0503020203060202" pitchFamily="34" charset="0"/>
              </a:rPr>
              <a:t/>
            </a:r>
            <a:br>
              <a:rPr sz="1400" dirty="0">
                <a:solidFill>
                  <a:schemeClr val="accent1">
                    <a:lumMod val="50000"/>
                  </a:schemeClr>
                </a:solidFill>
                <a:latin typeface="Brandon Grotesque Regular" panose="020B0503020203060202" pitchFamily="34" charset="0"/>
              </a:rPr>
            </a:br>
            <a:r>
              <a:rPr sz="1400" dirty="0">
                <a:solidFill>
                  <a:schemeClr val="accent1">
                    <a:lumMod val="50000"/>
                  </a:schemeClr>
                </a:solidFill>
                <a:latin typeface="Brandon Grotesque Regular" panose="020B0503020203060202" pitchFamily="34" charset="0"/>
              </a:rPr>
              <a:t>&gt; La </a:t>
            </a:r>
            <a:r>
              <a:rPr sz="1400" dirty="0" err="1">
                <a:solidFill>
                  <a:schemeClr val="accent1">
                    <a:lumMod val="50000"/>
                  </a:schemeClr>
                </a:solidFill>
                <a:latin typeface="Brandon Grotesque Regular" panose="020B0503020203060202" pitchFamily="34" charset="0"/>
              </a:rPr>
              <a:t>balle</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pèse</a:t>
            </a:r>
            <a:r>
              <a:rPr sz="1400" dirty="0">
                <a:solidFill>
                  <a:schemeClr val="accent1">
                    <a:lumMod val="50000"/>
                  </a:schemeClr>
                </a:solidFill>
                <a:latin typeface="Brandon Grotesque Regular" panose="020B0503020203060202" pitchFamily="34" charset="0"/>
              </a:rPr>
              <a:t> entre 156 et 163 </a:t>
            </a:r>
            <a:r>
              <a:rPr sz="1400" dirty="0" err="1">
                <a:solidFill>
                  <a:schemeClr val="accent1">
                    <a:lumMod val="50000"/>
                  </a:schemeClr>
                </a:solidFill>
                <a:latin typeface="Brandon Grotesque Regular" panose="020B0503020203060202" pitchFamily="34" charset="0"/>
              </a:rPr>
              <a:t>grammes</a:t>
            </a:r>
            <a:r>
              <a:rPr sz="1400" dirty="0">
                <a:solidFill>
                  <a:schemeClr val="accent1">
                    <a:lumMod val="50000"/>
                  </a:schemeClr>
                </a:solidFill>
                <a:latin typeface="Brandon Grotesque Regular" panose="020B0503020203060202" pitchFamily="34" charset="0"/>
              </a:rPr>
              <a:t>, de la </a:t>
            </a:r>
            <a:r>
              <a:rPr sz="1400" dirty="0" err="1">
                <a:solidFill>
                  <a:schemeClr val="accent1">
                    <a:lumMod val="50000"/>
                  </a:schemeClr>
                </a:solidFill>
                <a:latin typeface="Brandon Grotesque Regular" panose="020B0503020203060202" pitchFamily="34" charset="0"/>
              </a:rPr>
              <a:t>consistance</a:t>
            </a:r>
            <a:r>
              <a:rPr sz="1400" dirty="0">
                <a:solidFill>
                  <a:schemeClr val="accent1">
                    <a:lumMod val="50000"/>
                  </a:schemeClr>
                </a:solidFill>
                <a:latin typeface="Brandon Grotesque Regular" panose="020B0503020203060202" pitchFamily="34" charset="0"/>
              </a:rPr>
              <a:t> d’une </a:t>
            </a:r>
            <a:r>
              <a:rPr sz="1400" dirty="0" err="1">
                <a:solidFill>
                  <a:schemeClr val="accent1">
                    <a:lumMod val="50000"/>
                  </a:schemeClr>
                </a:solidFill>
                <a:latin typeface="Brandon Grotesque Regular" panose="020B0503020203060202" pitchFamily="34" charset="0"/>
              </a:rPr>
              <a:t>balle</a:t>
            </a:r>
            <a:r>
              <a:rPr sz="1400" dirty="0">
                <a:solidFill>
                  <a:schemeClr val="accent1">
                    <a:lumMod val="50000"/>
                  </a:schemeClr>
                </a:solidFill>
                <a:latin typeface="Brandon Grotesque Regular" panose="020B0503020203060202" pitchFamily="34" charset="0"/>
              </a:rPr>
              <a:t> de golf, avec un </a:t>
            </a:r>
            <a:r>
              <a:rPr lang="fr-FR" sz="1400" dirty="0" smtClean="0">
                <a:solidFill>
                  <a:schemeClr val="accent1">
                    <a:lumMod val="50000"/>
                  </a:schemeClr>
                </a:solidFill>
                <a:latin typeface="Brandon Grotesque Regular" panose="020B0503020203060202" pitchFamily="34" charset="0"/>
              </a:rPr>
              <a:t>diamètre</a:t>
            </a:r>
            <a:r>
              <a:rPr sz="1400" dirty="0" smtClean="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équivalent</a:t>
            </a:r>
            <a:r>
              <a:rPr sz="1400" dirty="0">
                <a:solidFill>
                  <a:schemeClr val="accent1">
                    <a:lumMod val="50000"/>
                  </a:schemeClr>
                </a:solidFill>
                <a:latin typeface="Brandon Grotesque Regular" panose="020B0503020203060202" pitchFamily="34" charset="0"/>
              </a:rPr>
              <a:t> à </a:t>
            </a:r>
            <a:r>
              <a:rPr sz="1400" dirty="0" err="1">
                <a:solidFill>
                  <a:schemeClr val="accent1">
                    <a:lumMod val="50000"/>
                  </a:schemeClr>
                </a:solidFill>
                <a:latin typeface="Brandon Grotesque Regular" panose="020B0503020203060202" pitchFamily="34" charset="0"/>
              </a:rPr>
              <a:t>celui</a:t>
            </a:r>
            <a:r>
              <a:rPr sz="1400" dirty="0">
                <a:solidFill>
                  <a:schemeClr val="accent1">
                    <a:lumMod val="50000"/>
                  </a:schemeClr>
                </a:solidFill>
                <a:latin typeface="Brandon Grotesque Regular" panose="020B0503020203060202" pitchFamily="34" charset="0"/>
              </a:rPr>
              <a:t> d’une </a:t>
            </a:r>
            <a:r>
              <a:rPr sz="1400" dirty="0" smtClean="0">
                <a:solidFill>
                  <a:schemeClr val="accent1">
                    <a:lumMod val="50000"/>
                  </a:schemeClr>
                </a:solidFill>
                <a:latin typeface="Brandon Grotesque Regular" panose="020B0503020203060202" pitchFamily="34" charset="0"/>
              </a:rPr>
              <a:t>orange</a:t>
            </a:r>
            <a:endParaRPr lang="fr-FR" sz="1400" dirty="0" smtClean="0">
              <a:solidFill>
                <a:schemeClr val="accent1">
                  <a:lumMod val="50000"/>
                </a:schemeClr>
              </a:solidFill>
              <a:latin typeface="Brandon Grotesque Regular" panose="020B0503020203060202" pitchFamily="34" charset="0"/>
            </a:endParaRPr>
          </a:p>
          <a:p>
            <a:pPr>
              <a:lnSpc>
                <a:spcPts val="2300"/>
              </a:lnSpc>
              <a:spcBef>
                <a:spcPts val="1000"/>
              </a:spcBef>
              <a:defRPr sz="1400" b="1">
                <a:solidFill>
                  <a:srgbClr val="203864"/>
                </a:solidFill>
                <a:latin typeface="+mn-lt"/>
                <a:ea typeface="+mn-ea"/>
                <a:cs typeface="+mn-cs"/>
                <a:sym typeface="Helvetica"/>
              </a:defRPr>
            </a:pPr>
            <a:r>
              <a:rPr sz="1400" dirty="0">
                <a:solidFill>
                  <a:schemeClr val="accent1">
                    <a:lumMod val="50000"/>
                  </a:schemeClr>
                </a:solidFill>
                <a:latin typeface="Brandon Grotesque Regular" panose="020B0503020203060202" pitchFamily="34" charset="0"/>
              </a:rPr>
              <a:t/>
            </a:r>
            <a:br>
              <a:rPr sz="1400" dirty="0">
                <a:solidFill>
                  <a:schemeClr val="accent1">
                    <a:lumMod val="50000"/>
                  </a:schemeClr>
                </a:solidFill>
                <a:latin typeface="Brandon Grotesque Regular" panose="020B0503020203060202" pitchFamily="34" charset="0"/>
              </a:rPr>
            </a:br>
            <a:r>
              <a:rPr sz="1400" dirty="0">
                <a:solidFill>
                  <a:schemeClr val="accent1">
                    <a:lumMod val="50000"/>
                  </a:schemeClr>
                </a:solidFill>
                <a:latin typeface="Brandon Grotesque Regular" panose="020B0503020203060202" pitchFamily="34" charset="0"/>
              </a:rPr>
              <a:t>&gt; Un </a:t>
            </a:r>
            <a:r>
              <a:rPr sz="1400" dirty="0">
                <a:solidFill>
                  <a:schemeClr val="accent1">
                    <a:lumMod val="50000"/>
                  </a:schemeClr>
                </a:solidFill>
                <a:latin typeface="Brandon Grotesque Bold" panose="020B0803020203060202" pitchFamily="34" charset="0"/>
              </a:rPr>
              <a:t>but est </a:t>
            </a:r>
            <a:r>
              <a:rPr sz="1400" dirty="0" err="1">
                <a:solidFill>
                  <a:schemeClr val="accent1">
                    <a:lumMod val="50000"/>
                  </a:schemeClr>
                </a:solidFill>
                <a:latin typeface="Brandon Grotesque Bold" panose="020B0803020203060202" pitchFamily="34" charset="0"/>
              </a:rPr>
              <a:t>validé</a:t>
            </a:r>
            <a:r>
              <a:rPr sz="1400" dirty="0">
                <a:solidFill>
                  <a:schemeClr val="accent1">
                    <a:lumMod val="50000"/>
                  </a:schemeClr>
                </a:solidFill>
                <a:latin typeface="Brandon Grotesque Bold" panose="020B0803020203060202" pitchFamily="34" charset="0"/>
              </a:rPr>
              <a:t> </a:t>
            </a:r>
            <a:r>
              <a:rPr sz="1400" dirty="0">
                <a:solidFill>
                  <a:schemeClr val="accent1">
                    <a:lumMod val="50000"/>
                  </a:schemeClr>
                </a:solidFill>
                <a:latin typeface="Brandon Grotesque Regular" panose="020B0503020203060202" pitchFamily="34" charset="0"/>
              </a:rPr>
              <a:t>uniquement </a:t>
            </a:r>
            <a:r>
              <a:rPr sz="1400" dirty="0" err="1">
                <a:solidFill>
                  <a:schemeClr val="accent1">
                    <a:lumMod val="50000"/>
                  </a:schemeClr>
                </a:solidFill>
                <a:latin typeface="Brandon Grotesque Bold" panose="020B0803020203060202" pitchFamily="34" charset="0"/>
              </a:rPr>
              <a:t>si</a:t>
            </a:r>
            <a:r>
              <a:rPr sz="1400" dirty="0">
                <a:solidFill>
                  <a:schemeClr val="accent1">
                    <a:lumMod val="50000"/>
                  </a:schemeClr>
                </a:solidFill>
                <a:latin typeface="Brandon Grotesque Bold" panose="020B0803020203060202" pitchFamily="34" charset="0"/>
              </a:rPr>
              <a:t> un </a:t>
            </a:r>
            <a:r>
              <a:rPr sz="1400" dirty="0" err="1">
                <a:solidFill>
                  <a:schemeClr val="accent1">
                    <a:lumMod val="50000"/>
                  </a:schemeClr>
                </a:solidFill>
                <a:latin typeface="Brandon Grotesque Bold" panose="020B0803020203060202" pitchFamily="34" charset="0"/>
              </a:rPr>
              <a:t>joueur</a:t>
            </a:r>
            <a:r>
              <a:rPr sz="1400" dirty="0">
                <a:solidFill>
                  <a:schemeClr val="accent1">
                    <a:lumMod val="50000"/>
                  </a:schemeClr>
                </a:solidFill>
                <a:latin typeface="Brandon Grotesque Bold" panose="020B0803020203060202" pitchFamily="34" charset="0"/>
              </a:rPr>
              <a:t> </a:t>
            </a:r>
            <a:r>
              <a:rPr sz="1400" dirty="0" err="1">
                <a:solidFill>
                  <a:schemeClr val="accent1">
                    <a:lumMod val="50000"/>
                  </a:schemeClr>
                </a:solidFill>
                <a:latin typeface="Brandon Grotesque Bold" panose="020B0803020203060202" pitchFamily="34" charset="0"/>
              </a:rPr>
              <a:t>touche</a:t>
            </a:r>
            <a:r>
              <a:rPr sz="1400" dirty="0">
                <a:solidFill>
                  <a:schemeClr val="accent1">
                    <a:lumMod val="50000"/>
                  </a:schemeClr>
                </a:solidFill>
                <a:latin typeface="Brandon Grotesque Bold" panose="020B0803020203060202" pitchFamily="34" charset="0"/>
              </a:rPr>
              <a:t> la </a:t>
            </a:r>
            <a:r>
              <a:rPr sz="1400" dirty="0" err="1">
                <a:solidFill>
                  <a:schemeClr val="accent1">
                    <a:lumMod val="50000"/>
                  </a:schemeClr>
                </a:solidFill>
                <a:latin typeface="Brandon Grotesque Bold" panose="020B0803020203060202" pitchFamily="34" charset="0"/>
              </a:rPr>
              <a:t>balle</a:t>
            </a:r>
            <a:r>
              <a:rPr sz="1400" dirty="0">
                <a:solidFill>
                  <a:schemeClr val="accent1">
                    <a:lumMod val="50000"/>
                  </a:schemeClr>
                </a:solidFill>
                <a:latin typeface="Brandon Grotesque Bold" panose="020B0803020203060202" pitchFamily="34" charset="0"/>
              </a:rPr>
              <a:t> </a:t>
            </a:r>
            <a:r>
              <a:rPr sz="1400" dirty="0" err="1">
                <a:solidFill>
                  <a:schemeClr val="accent1">
                    <a:lumMod val="50000"/>
                  </a:schemeClr>
                </a:solidFill>
                <a:latin typeface="Brandon Grotesque Bold" panose="020B0803020203060202" pitchFamily="34" charset="0"/>
              </a:rPr>
              <a:t>dans</a:t>
            </a:r>
            <a:r>
              <a:rPr sz="1400" dirty="0">
                <a:solidFill>
                  <a:schemeClr val="accent1">
                    <a:lumMod val="50000"/>
                  </a:schemeClr>
                </a:solidFill>
                <a:latin typeface="Brandon Grotesque Bold" panose="020B0803020203060202" pitchFamily="34" charset="0"/>
              </a:rPr>
              <a:t> la zone </a:t>
            </a:r>
            <a:r>
              <a:rPr sz="1400" dirty="0" err="1">
                <a:solidFill>
                  <a:schemeClr val="accent1">
                    <a:lumMod val="50000"/>
                  </a:schemeClr>
                </a:solidFill>
                <a:latin typeface="Brandon Grotesque Bold" panose="020B0803020203060202" pitchFamily="34" charset="0"/>
              </a:rPr>
              <a:t>d’attaque</a:t>
            </a:r>
            <a:r>
              <a:rPr sz="1400" dirty="0">
                <a:solidFill>
                  <a:schemeClr val="accent1">
                    <a:lumMod val="50000"/>
                  </a:schemeClr>
                </a:solidFill>
                <a:latin typeface="Brandon Grotesque Bold" panose="020B0803020203060202" pitchFamily="34" charset="0"/>
              </a:rPr>
              <a:t> </a:t>
            </a:r>
            <a:r>
              <a:rPr sz="1400" dirty="0" err="1">
                <a:solidFill>
                  <a:schemeClr val="accent1">
                    <a:lumMod val="50000"/>
                  </a:schemeClr>
                </a:solidFill>
                <a:latin typeface="Brandon Grotesque Regular" panose="020B0503020203060202" pitchFamily="34" charset="0"/>
              </a:rPr>
              <a:t>située</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devant</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chaque</a:t>
            </a:r>
            <a:r>
              <a:rPr sz="1400" dirty="0">
                <a:solidFill>
                  <a:schemeClr val="accent1">
                    <a:lumMod val="50000"/>
                  </a:schemeClr>
                </a:solidFill>
                <a:latin typeface="Brandon Grotesque Regular" panose="020B0503020203060202" pitchFamily="34" charset="0"/>
              </a:rPr>
              <a:t> but, </a:t>
            </a:r>
            <a:r>
              <a:rPr sz="1400" dirty="0" err="1">
                <a:solidFill>
                  <a:schemeClr val="accent1">
                    <a:lumMod val="50000"/>
                  </a:schemeClr>
                </a:solidFill>
                <a:latin typeface="Brandon Grotesque Regular" panose="020B0503020203060202" pitchFamily="34" charset="0"/>
              </a:rPr>
              <a:t>matérialisée</a:t>
            </a:r>
            <a:r>
              <a:rPr sz="1400" dirty="0">
                <a:solidFill>
                  <a:schemeClr val="accent1">
                    <a:lumMod val="50000"/>
                  </a:schemeClr>
                </a:solidFill>
                <a:latin typeface="Brandon Grotesque Regular" panose="020B0503020203060202" pitchFamily="34" charset="0"/>
              </a:rPr>
              <a:t> par un demi-</a:t>
            </a:r>
            <a:r>
              <a:rPr sz="1400" dirty="0" err="1">
                <a:solidFill>
                  <a:schemeClr val="accent1">
                    <a:lumMod val="50000"/>
                  </a:schemeClr>
                </a:solidFill>
                <a:latin typeface="Brandon Grotesque Regular" panose="020B0503020203060202" pitchFamily="34" charset="0"/>
              </a:rPr>
              <a:t>cercle</a:t>
            </a:r>
            <a:r>
              <a:rPr sz="1400" dirty="0">
                <a:solidFill>
                  <a:schemeClr val="accent1">
                    <a:lumMod val="50000"/>
                  </a:schemeClr>
                </a:solidFill>
                <a:latin typeface="Brandon Grotesque Regular" panose="020B0503020203060202" pitchFamily="34" charset="0"/>
              </a:rPr>
              <a:t> </a:t>
            </a:r>
            <a:r>
              <a:rPr sz="1400" dirty="0" err="1" smtClean="0">
                <a:solidFill>
                  <a:schemeClr val="accent1">
                    <a:lumMod val="50000"/>
                  </a:schemeClr>
                </a:solidFill>
                <a:latin typeface="Brandon Grotesque Regular" panose="020B0503020203060202" pitchFamily="34" charset="0"/>
              </a:rPr>
              <a:t>situé</a:t>
            </a:r>
            <a:r>
              <a:rPr sz="1400" dirty="0" smtClean="0">
                <a:solidFill>
                  <a:schemeClr val="accent1">
                    <a:lumMod val="50000"/>
                  </a:schemeClr>
                </a:solidFill>
                <a:latin typeface="Brandon Grotesque Regular" panose="020B0503020203060202" pitchFamily="34" charset="0"/>
              </a:rPr>
              <a:t> </a:t>
            </a:r>
            <a:r>
              <a:rPr sz="1400" dirty="0">
                <a:solidFill>
                  <a:schemeClr val="accent1">
                    <a:lumMod val="50000"/>
                  </a:schemeClr>
                </a:solidFill>
                <a:latin typeface="Brandon Grotesque Regular" panose="020B0503020203060202" pitchFamily="34" charset="0"/>
              </a:rPr>
              <a:t>à 16m du </a:t>
            </a:r>
            <a:r>
              <a:rPr sz="1400" dirty="0" err="1">
                <a:solidFill>
                  <a:schemeClr val="accent1">
                    <a:lumMod val="50000"/>
                  </a:schemeClr>
                </a:solidFill>
                <a:latin typeface="Brandon Grotesque Regular" panose="020B0503020203060202" pitchFamily="34" charset="0"/>
              </a:rPr>
              <a:t>centre</a:t>
            </a:r>
            <a:r>
              <a:rPr sz="1400" dirty="0">
                <a:solidFill>
                  <a:schemeClr val="accent1">
                    <a:lumMod val="50000"/>
                  </a:schemeClr>
                </a:solidFill>
                <a:latin typeface="Brandon Grotesque Regular" panose="020B0503020203060202" pitchFamily="34" charset="0"/>
              </a:rPr>
              <a:t> du </a:t>
            </a:r>
            <a:r>
              <a:rPr sz="1400" dirty="0" smtClean="0">
                <a:solidFill>
                  <a:schemeClr val="accent1">
                    <a:lumMod val="50000"/>
                  </a:schemeClr>
                </a:solidFill>
                <a:latin typeface="Brandon Grotesque Regular" panose="020B0503020203060202" pitchFamily="34" charset="0"/>
              </a:rPr>
              <a:t>but</a:t>
            </a:r>
            <a:r>
              <a:rPr lang="fr-FR" sz="1400" dirty="0" smtClean="0">
                <a:solidFill>
                  <a:schemeClr val="accent1">
                    <a:lumMod val="50000"/>
                  </a:schemeClr>
                </a:solidFill>
                <a:latin typeface="Brandon Grotesque Regular" panose="020B0503020203060202" pitchFamily="34" charset="0"/>
              </a:rPr>
              <a:t>.</a:t>
            </a:r>
          </a:p>
          <a:p>
            <a:pPr>
              <a:lnSpc>
                <a:spcPts val="2300"/>
              </a:lnSpc>
              <a:spcBef>
                <a:spcPts val="1000"/>
              </a:spcBef>
              <a:defRPr sz="1400" b="1">
                <a:solidFill>
                  <a:srgbClr val="203864"/>
                </a:solidFill>
                <a:latin typeface="+mn-lt"/>
                <a:ea typeface="+mn-ea"/>
                <a:cs typeface="+mn-cs"/>
                <a:sym typeface="Helvetica"/>
              </a:defRPr>
            </a:pPr>
            <a:r>
              <a:rPr sz="1400" dirty="0">
                <a:solidFill>
                  <a:schemeClr val="accent1">
                    <a:lumMod val="50000"/>
                  </a:schemeClr>
                </a:solidFill>
                <a:latin typeface="Brandon Grotesque Regular" panose="020B0503020203060202" pitchFamily="34" charset="0"/>
              </a:rPr>
              <a:t/>
            </a:r>
            <a:br>
              <a:rPr sz="1400" dirty="0">
                <a:solidFill>
                  <a:schemeClr val="accent1">
                    <a:lumMod val="50000"/>
                  </a:schemeClr>
                </a:solidFill>
                <a:latin typeface="Brandon Grotesque Regular" panose="020B0503020203060202" pitchFamily="34" charset="0"/>
              </a:rPr>
            </a:br>
            <a:r>
              <a:rPr sz="1400" dirty="0">
                <a:solidFill>
                  <a:schemeClr val="accent1">
                    <a:lumMod val="50000"/>
                  </a:schemeClr>
                </a:solidFill>
                <a:latin typeface="Brandon Grotesque Regular" panose="020B0503020203060202" pitchFamily="34" charset="0"/>
              </a:rPr>
              <a:t>&gt; Les </a:t>
            </a:r>
            <a:r>
              <a:rPr sz="1400" dirty="0" err="1">
                <a:solidFill>
                  <a:schemeClr val="accent1">
                    <a:lumMod val="50000"/>
                  </a:schemeClr>
                </a:solidFill>
                <a:latin typeface="Brandon Grotesque Regular" panose="020B0503020203060202" pitchFamily="34" charset="0"/>
              </a:rPr>
              <a:t>balles</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hautes</a:t>
            </a:r>
            <a:r>
              <a:rPr sz="1400" dirty="0">
                <a:solidFill>
                  <a:schemeClr val="accent1">
                    <a:lumMod val="50000"/>
                  </a:schemeClr>
                </a:solidFill>
                <a:latin typeface="Brandon Grotesque Regular" panose="020B0503020203060202" pitchFamily="34" charset="0"/>
              </a:rPr>
              <a:t> sont </a:t>
            </a:r>
            <a:r>
              <a:rPr sz="1400" dirty="0" err="1">
                <a:solidFill>
                  <a:schemeClr val="accent1">
                    <a:lumMod val="50000"/>
                  </a:schemeClr>
                </a:solidFill>
                <a:latin typeface="Brandon Grotesque Regular" panose="020B0503020203060202" pitchFamily="34" charset="0"/>
              </a:rPr>
              <a:t>tolérées</a:t>
            </a:r>
            <a:r>
              <a:rPr sz="1400" dirty="0">
                <a:solidFill>
                  <a:schemeClr val="accent1">
                    <a:lumMod val="50000"/>
                  </a:schemeClr>
                </a:solidFill>
                <a:latin typeface="Brandon Grotesque Regular" panose="020B0503020203060202" pitchFamily="34" charset="0"/>
              </a:rPr>
              <a:t> à condition de ne pas </a:t>
            </a:r>
            <a:r>
              <a:rPr sz="1400" dirty="0" err="1">
                <a:solidFill>
                  <a:schemeClr val="accent1">
                    <a:lumMod val="50000"/>
                  </a:schemeClr>
                </a:solidFill>
                <a:latin typeface="Brandon Grotesque Regular" panose="020B0503020203060202" pitchFamily="34" charset="0"/>
              </a:rPr>
              <a:t>être</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dangereuses</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appréciation</a:t>
            </a:r>
            <a:r>
              <a:rPr sz="1400" dirty="0">
                <a:solidFill>
                  <a:schemeClr val="accent1">
                    <a:lumMod val="50000"/>
                  </a:schemeClr>
                </a:solidFill>
                <a:latin typeface="Brandon Grotesque Regular" panose="020B0503020203060202" pitchFamily="34" charset="0"/>
              </a:rPr>
              <a:t> de </a:t>
            </a:r>
            <a:r>
              <a:rPr sz="1400" dirty="0" err="1">
                <a:solidFill>
                  <a:schemeClr val="accent1">
                    <a:lumMod val="50000"/>
                  </a:schemeClr>
                </a:solidFill>
                <a:latin typeface="Brandon Grotesque Regular" panose="020B0503020203060202" pitchFamily="34" charset="0"/>
              </a:rPr>
              <a:t>l’arbitre</a:t>
            </a:r>
            <a:r>
              <a:rPr sz="1400" dirty="0">
                <a:solidFill>
                  <a:schemeClr val="accent1">
                    <a:lumMod val="50000"/>
                  </a:schemeClr>
                </a:solidFill>
                <a:latin typeface="Brandon Grotesque Regular" panose="020B0503020203060202" pitchFamily="34" charset="0"/>
              </a:rPr>
              <a:t>)</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8" name="Obraz 12" descr="Obraz 12"/>
          <p:cNvPicPr>
            <a:picLocks noChangeAspect="1"/>
          </p:cNvPicPr>
          <p:nvPr/>
        </p:nvPicPr>
        <p:blipFill>
          <a:blip r:embed="rId3">
            <a:extLst/>
          </a:blip>
          <a:stretch>
            <a:fillRect/>
          </a:stretch>
        </p:blipFill>
        <p:spPr>
          <a:xfrm>
            <a:off x="0" y="0"/>
            <a:ext cx="12192000" cy="6858000"/>
          </a:xfrm>
          <a:prstGeom prst="rect">
            <a:avLst/>
          </a:prstGeom>
          <a:ln w="12700">
            <a:miter lim="400000"/>
          </a:ln>
        </p:spPr>
      </p:pic>
      <p:sp>
        <p:nvSpPr>
          <p:cNvPr id="329" name="Tytuł 1"/>
          <p:cNvSpPr txBox="1"/>
          <p:nvPr/>
        </p:nvSpPr>
        <p:spPr>
          <a:xfrm>
            <a:off x="785596" y="56918"/>
            <a:ext cx="7120044" cy="15445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200" b="1">
                <a:solidFill>
                  <a:srgbClr val="FF0000"/>
                </a:solidFill>
                <a:latin typeface="+mn-lt"/>
                <a:ea typeface="+mn-ea"/>
                <a:cs typeface="+mn-cs"/>
                <a:sym typeface="Helvetica"/>
              </a:defRPr>
            </a:lvl1pPr>
          </a:lstStyle>
          <a:p>
            <a:r>
              <a:rPr dirty="0" err="1">
                <a:latin typeface="Brandon Grotesque Bold" panose="020B0803020203060202" pitchFamily="34" charset="0"/>
              </a:rPr>
              <a:t>Parlez-vous</a:t>
            </a:r>
            <a:r>
              <a:rPr dirty="0">
                <a:latin typeface="Brandon Grotesque Bold" panose="020B0803020203060202" pitchFamily="34" charset="0"/>
              </a:rPr>
              <a:t> hockey ?</a:t>
            </a:r>
          </a:p>
        </p:txBody>
      </p:sp>
      <p:sp>
        <p:nvSpPr>
          <p:cNvPr id="330" name="Comme tous les sports, le hockey possède son vocabulaire spécifique, notamment sur certaines phases de jeu primordiales. Verbatim"/>
          <p:cNvSpPr txBox="1"/>
          <p:nvPr/>
        </p:nvSpPr>
        <p:spPr>
          <a:xfrm>
            <a:off x="790469" y="1194930"/>
            <a:ext cx="8053633" cy="9771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400" b="1">
                <a:solidFill>
                  <a:srgbClr val="203864"/>
                </a:solidFill>
                <a:latin typeface="+mn-lt"/>
                <a:ea typeface="+mn-ea"/>
                <a:cs typeface="+mn-cs"/>
                <a:sym typeface="Helvetica"/>
              </a:defRPr>
            </a:pPr>
            <a:r>
              <a:rPr sz="1700" dirty="0" err="1">
                <a:latin typeface="Brandon Grotesque Medium" panose="020B0603020203060202" pitchFamily="34" charset="0"/>
              </a:rPr>
              <a:t>Comme</a:t>
            </a:r>
            <a:r>
              <a:rPr sz="1700" dirty="0">
                <a:latin typeface="Brandon Grotesque Medium" panose="020B0603020203060202" pitchFamily="34" charset="0"/>
              </a:rPr>
              <a:t> </a:t>
            </a:r>
            <a:r>
              <a:rPr sz="1700" dirty="0" err="1">
                <a:latin typeface="Brandon Grotesque Medium" panose="020B0603020203060202" pitchFamily="34" charset="0"/>
              </a:rPr>
              <a:t>tous</a:t>
            </a:r>
            <a:r>
              <a:rPr sz="1700" dirty="0">
                <a:latin typeface="Brandon Grotesque Medium" panose="020B0603020203060202" pitchFamily="34" charset="0"/>
              </a:rPr>
              <a:t> les sports, le hockey </a:t>
            </a:r>
            <a:r>
              <a:rPr sz="1700" dirty="0" err="1">
                <a:latin typeface="Brandon Grotesque Medium" panose="020B0603020203060202" pitchFamily="34" charset="0"/>
              </a:rPr>
              <a:t>possède</a:t>
            </a:r>
            <a:r>
              <a:rPr sz="1700" dirty="0">
                <a:latin typeface="Brandon Grotesque Medium" panose="020B0603020203060202" pitchFamily="34" charset="0"/>
              </a:rPr>
              <a:t> son </a:t>
            </a:r>
            <a:r>
              <a:rPr sz="1700" dirty="0" err="1">
                <a:latin typeface="Brandon Grotesque Medium" panose="020B0603020203060202" pitchFamily="34" charset="0"/>
              </a:rPr>
              <a:t>vocabulaire</a:t>
            </a:r>
            <a:r>
              <a:rPr sz="1700" dirty="0">
                <a:latin typeface="Brandon Grotesque Medium" panose="020B0603020203060202" pitchFamily="34" charset="0"/>
              </a:rPr>
              <a:t> </a:t>
            </a:r>
            <a:r>
              <a:rPr sz="1700" dirty="0" err="1">
                <a:latin typeface="Brandon Grotesque Medium" panose="020B0603020203060202" pitchFamily="34" charset="0"/>
              </a:rPr>
              <a:t>spécifique</a:t>
            </a:r>
            <a:r>
              <a:rPr sz="1700" dirty="0">
                <a:latin typeface="Brandon Grotesque Medium" panose="020B0603020203060202" pitchFamily="34" charset="0"/>
              </a:rPr>
              <a:t>, </a:t>
            </a:r>
            <a:r>
              <a:rPr sz="1700" dirty="0" err="1">
                <a:latin typeface="Brandon Grotesque Medium" panose="020B0603020203060202" pitchFamily="34" charset="0"/>
              </a:rPr>
              <a:t>notamment</a:t>
            </a:r>
            <a:r>
              <a:rPr sz="1700" dirty="0">
                <a:latin typeface="Brandon Grotesque Medium" panose="020B0603020203060202" pitchFamily="34" charset="0"/>
              </a:rPr>
              <a:t> sur </a:t>
            </a:r>
            <a:r>
              <a:rPr sz="1700" dirty="0" err="1">
                <a:latin typeface="Brandon Grotesque Medium" panose="020B0603020203060202" pitchFamily="34" charset="0"/>
              </a:rPr>
              <a:t>certaines</a:t>
            </a:r>
            <a:r>
              <a:rPr sz="1700" dirty="0">
                <a:latin typeface="Brandon Grotesque Medium" panose="020B0603020203060202" pitchFamily="34" charset="0"/>
              </a:rPr>
              <a:t> phases de </a:t>
            </a:r>
            <a:r>
              <a:rPr sz="1700" dirty="0" err="1">
                <a:latin typeface="Brandon Grotesque Medium" panose="020B0603020203060202" pitchFamily="34" charset="0"/>
              </a:rPr>
              <a:t>jeu</a:t>
            </a:r>
            <a:r>
              <a:rPr sz="1700" dirty="0">
                <a:latin typeface="Brandon Grotesque Medium" panose="020B0603020203060202" pitchFamily="34" charset="0"/>
              </a:rPr>
              <a:t> </a:t>
            </a:r>
            <a:r>
              <a:rPr sz="1700" dirty="0" err="1">
                <a:latin typeface="Brandon Grotesque Medium" panose="020B0603020203060202" pitchFamily="34" charset="0"/>
              </a:rPr>
              <a:t>primordiales</a:t>
            </a:r>
            <a:r>
              <a:rPr sz="1700" dirty="0">
                <a:latin typeface="Brandon Grotesque Medium" panose="020B0603020203060202" pitchFamily="34" charset="0"/>
              </a:rPr>
              <a:t>. Verbatim</a:t>
            </a:r>
            <a:r>
              <a:rPr dirty="0"/>
              <a:t/>
            </a:r>
            <a:br>
              <a:rPr dirty="0"/>
            </a:br>
            <a:endParaRPr dirty="0"/>
          </a:p>
        </p:txBody>
      </p:sp>
      <p:sp>
        <p:nvSpPr>
          <p:cNvPr id="331" name="Pénalty corner  (ou petit corner ou PC) Coup arrêté. Phase de jeu d’attaque qui a lieu lorsqu’une faute adverse est commise dans le « cercle », ou qu’une faute volontaire d’un adversaire est commise dans sa moitié de terrain."/>
          <p:cNvSpPr txBox="1"/>
          <p:nvPr/>
        </p:nvSpPr>
        <p:spPr>
          <a:xfrm>
            <a:off x="785596" y="2334191"/>
            <a:ext cx="2652084" cy="215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400" b="1">
                <a:solidFill>
                  <a:srgbClr val="203864"/>
                </a:solidFill>
                <a:latin typeface="+mn-lt"/>
                <a:ea typeface="+mn-ea"/>
                <a:cs typeface="+mn-cs"/>
                <a:sym typeface="Helvetica"/>
              </a:defRPr>
            </a:pPr>
            <a:r>
              <a:rPr sz="1600" dirty="0" smtClean="0">
                <a:solidFill>
                  <a:schemeClr val="accent1">
                    <a:lumMod val="50000"/>
                  </a:schemeClr>
                </a:solidFill>
                <a:latin typeface="Brandon Grotesque Regular" panose="020B0503020203060202" pitchFamily="34" charset="0"/>
              </a:rPr>
              <a:t>P</a:t>
            </a:r>
            <a:r>
              <a:rPr lang="fr-FR" sz="1600" dirty="0" smtClean="0">
                <a:solidFill>
                  <a:schemeClr val="accent1">
                    <a:lumMod val="50000"/>
                  </a:schemeClr>
                </a:solidFill>
                <a:latin typeface="Brandon Grotesque Regular" panose="020B0503020203060202" pitchFamily="34" charset="0"/>
              </a:rPr>
              <a:t>e</a:t>
            </a:r>
            <a:r>
              <a:rPr sz="1600" dirty="0" err="1" smtClean="0">
                <a:solidFill>
                  <a:schemeClr val="accent1">
                    <a:lumMod val="50000"/>
                  </a:schemeClr>
                </a:solidFill>
                <a:latin typeface="Brandon Grotesque Regular" panose="020B0503020203060202" pitchFamily="34" charset="0"/>
              </a:rPr>
              <a:t>nalty</a:t>
            </a:r>
            <a:r>
              <a:rPr sz="1600" dirty="0" smtClean="0">
                <a:solidFill>
                  <a:schemeClr val="accent1">
                    <a:lumMod val="50000"/>
                  </a:schemeClr>
                </a:solidFill>
                <a:latin typeface="Brandon Grotesque Regular" panose="020B0503020203060202" pitchFamily="34" charset="0"/>
              </a:rPr>
              <a:t> </a:t>
            </a:r>
            <a:r>
              <a:rPr sz="1600" dirty="0">
                <a:solidFill>
                  <a:schemeClr val="accent1">
                    <a:lumMod val="50000"/>
                  </a:schemeClr>
                </a:solidFill>
                <a:latin typeface="Brandon Grotesque Regular" panose="020B0503020203060202" pitchFamily="34" charset="0"/>
              </a:rPr>
              <a:t>corner </a:t>
            </a:r>
            <a:r>
              <a:rPr sz="1100" dirty="0">
                <a:solidFill>
                  <a:schemeClr val="accent1">
                    <a:lumMod val="50000"/>
                  </a:schemeClr>
                </a:solidFill>
                <a:latin typeface="Brandon Grotesque Regular" panose="020B0503020203060202" pitchFamily="34" charset="0"/>
              </a:rPr>
              <a:t/>
            </a:r>
            <a:br>
              <a:rPr sz="1100" dirty="0">
                <a:solidFill>
                  <a:schemeClr val="accent1">
                    <a:lumMod val="50000"/>
                  </a:schemeClr>
                </a:solidFill>
                <a:latin typeface="Brandon Grotesque Regular" panose="020B0503020203060202" pitchFamily="34" charset="0"/>
              </a:rPr>
            </a:br>
            <a:r>
              <a:rPr sz="1400" dirty="0">
                <a:solidFill>
                  <a:schemeClr val="accent1">
                    <a:lumMod val="50000"/>
                  </a:schemeClr>
                </a:solidFill>
                <a:latin typeface="Brandon Grotesque Regular" panose="020B0503020203060202" pitchFamily="34" charset="0"/>
              </a:rPr>
              <a:t>(</a:t>
            </a:r>
            <a:r>
              <a:rPr sz="1400" dirty="0" err="1">
                <a:solidFill>
                  <a:schemeClr val="accent1">
                    <a:lumMod val="50000"/>
                  </a:schemeClr>
                </a:solidFill>
                <a:latin typeface="Brandon Grotesque Regular" panose="020B0503020203060202" pitchFamily="34" charset="0"/>
              </a:rPr>
              <a:t>ou</a:t>
            </a:r>
            <a:r>
              <a:rPr sz="1400" dirty="0">
                <a:solidFill>
                  <a:schemeClr val="accent1">
                    <a:lumMod val="50000"/>
                  </a:schemeClr>
                </a:solidFill>
                <a:latin typeface="Brandon Grotesque Regular" panose="020B0503020203060202" pitchFamily="34" charset="0"/>
              </a:rPr>
              <a:t> petit corner </a:t>
            </a:r>
            <a:r>
              <a:rPr sz="1400" dirty="0" err="1">
                <a:solidFill>
                  <a:schemeClr val="accent1">
                    <a:lumMod val="50000"/>
                  </a:schemeClr>
                </a:solidFill>
                <a:latin typeface="Brandon Grotesque Regular" panose="020B0503020203060202" pitchFamily="34" charset="0"/>
              </a:rPr>
              <a:t>ou</a:t>
            </a:r>
            <a:r>
              <a:rPr sz="1400" dirty="0">
                <a:solidFill>
                  <a:schemeClr val="accent1">
                    <a:lumMod val="50000"/>
                  </a:schemeClr>
                </a:solidFill>
                <a:latin typeface="Brandon Grotesque Regular" panose="020B0503020203060202" pitchFamily="34" charset="0"/>
              </a:rPr>
              <a:t> PC)</a:t>
            </a:r>
            <a:br>
              <a:rPr sz="1400" dirty="0">
                <a:solidFill>
                  <a:schemeClr val="accent1">
                    <a:lumMod val="50000"/>
                  </a:schemeClr>
                </a:solidFill>
                <a:latin typeface="Brandon Grotesque Regular" panose="020B0503020203060202" pitchFamily="34" charset="0"/>
              </a:rPr>
            </a:br>
            <a:r>
              <a:rPr sz="1400" b="0" dirty="0">
                <a:solidFill>
                  <a:schemeClr val="accent1">
                    <a:lumMod val="50000"/>
                  </a:schemeClr>
                </a:solidFill>
                <a:latin typeface="Brandon Grotesque Regular" panose="020B0503020203060202" pitchFamily="34" charset="0"/>
              </a:rPr>
              <a:t>Coup </a:t>
            </a:r>
            <a:r>
              <a:rPr sz="1400" b="0" dirty="0" err="1">
                <a:solidFill>
                  <a:schemeClr val="accent1">
                    <a:lumMod val="50000"/>
                  </a:schemeClr>
                </a:solidFill>
                <a:latin typeface="Brandon Grotesque Regular" panose="020B0503020203060202" pitchFamily="34" charset="0"/>
              </a:rPr>
              <a:t>arrêté</a:t>
            </a:r>
            <a:r>
              <a:rPr sz="1400" b="0" dirty="0">
                <a:solidFill>
                  <a:schemeClr val="accent1">
                    <a:lumMod val="50000"/>
                  </a:schemeClr>
                </a:solidFill>
                <a:latin typeface="Brandon Grotesque Regular" panose="020B0503020203060202" pitchFamily="34" charset="0"/>
              </a:rPr>
              <a:t>. Phase de </a:t>
            </a:r>
            <a:r>
              <a:rPr sz="1400" b="0" dirty="0" err="1">
                <a:solidFill>
                  <a:schemeClr val="accent1">
                    <a:lumMod val="50000"/>
                  </a:schemeClr>
                </a:solidFill>
                <a:latin typeface="Brandon Grotesque Regular" panose="020B0503020203060202" pitchFamily="34" charset="0"/>
              </a:rPr>
              <a:t>jeu</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d’attaque</a:t>
            </a:r>
            <a:r>
              <a:rPr sz="1400" b="0" dirty="0">
                <a:solidFill>
                  <a:schemeClr val="accent1">
                    <a:lumMod val="50000"/>
                  </a:schemeClr>
                </a:solidFill>
                <a:latin typeface="Brandon Grotesque Regular" panose="020B0503020203060202" pitchFamily="34" charset="0"/>
              </a:rPr>
              <a:t> qui a lieu </a:t>
            </a:r>
            <a:r>
              <a:rPr sz="1400" b="0" dirty="0" err="1">
                <a:solidFill>
                  <a:schemeClr val="accent1">
                    <a:lumMod val="50000"/>
                  </a:schemeClr>
                </a:solidFill>
                <a:latin typeface="Brandon Grotesque Regular" panose="020B0503020203060202" pitchFamily="34" charset="0"/>
              </a:rPr>
              <a:t>lorsqu’une</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faute</a:t>
            </a:r>
            <a:r>
              <a:rPr sz="1400" b="0" dirty="0">
                <a:solidFill>
                  <a:schemeClr val="accent1">
                    <a:lumMod val="50000"/>
                  </a:schemeClr>
                </a:solidFill>
                <a:latin typeface="Brandon Grotesque Regular" panose="020B0503020203060202" pitchFamily="34" charset="0"/>
              </a:rPr>
              <a:t> adverse </a:t>
            </a:r>
            <a:r>
              <a:rPr sz="1400" b="0" dirty="0" err="1">
                <a:solidFill>
                  <a:schemeClr val="accent1">
                    <a:lumMod val="50000"/>
                  </a:schemeClr>
                </a:solidFill>
                <a:latin typeface="Brandon Grotesque Regular" panose="020B0503020203060202" pitchFamily="34" charset="0"/>
              </a:rPr>
              <a:t>est</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commise</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dans</a:t>
            </a:r>
            <a:r>
              <a:rPr sz="1400" b="0" dirty="0">
                <a:solidFill>
                  <a:schemeClr val="accent1">
                    <a:lumMod val="50000"/>
                  </a:schemeClr>
                </a:solidFill>
                <a:latin typeface="Brandon Grotesque Regular" panose="020B0503020203060202" pitchFamily="34" charset="0"/>
              </a:rPr>
              <a:t> le « </a:t>
            </a:r>
            <a:r>
              <a:rPr sz="1400" b="0" dirty="0" err="1">
                <a:solidFill>
                  <a:schemeClr val="accent1">
                    <a:lumMod val="50000"/>
                  </a:schemeClr>
                </a:solidFill>
                <a:latin typeface="Brandon Grotesque Regular" panose="020B0503020203060202" pitchFamily="34" charset="0"/>
              </a:rPr>
              <a:t>cercle</a:t>
            </a:r>
            <a:r>
              <a:rPr sz="1400" b="0" dirty="0">
                <a:solidFill>
                  <a:schemeClr val="accent1">
                    <a:lumMod val="50000"/>
                  </a:schemeClr>
                </a:solidFill>
                <a:latin typeface="Brandon Grotesque Regular" panose="020B0503020203060202" pitchFamily="34" charset="0"/>
              </a:rPr>
              <a:t> », </a:t>
            </a:r>
            <a:r>
              <a:rPr sz="1400" b="0" dirty="0" err="1">
                <a:solidFill>
                  <a:schemeClr val="accent1">
                    <a:lumMod val="50000"/>
                  </a:schemeClr>
                </a:solidFill>
                <a:latin typeface="Brandon Grotesque Regular" panose="020B0503020203060202" pitchFamily="34" charset="0"/>
              </a:rPr>
              <a:t>ou</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qu’une</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faute</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volontaire</a:t>
            </a:r>
            <a:r>
              <a:rPr sz="1400" b="0" dirty="0">
                <a:solidFill>
                  <a:schemeClr val="accent1">
                    <a:lumMod val="50000"/>
                  </a:schemeClr>
                </a:solidFill>
                <a:latin typeface="Brandon Grotesque Regular" panose="020B0503020203060202" pitchFamily="34" charset="0"/>
              </a:rPr>
              <a:t> d’un </a:t>
            </a:r>
            <a:r>
              <a:rPr sz="1400" b="0" dirty="0" err="1">
                <a:solidFill>
                  <a:schemeClr val="accent1">
                    <a:lumMod val="50000"/>
                  </a:schemeClr>
                </a:solidFill>
                <a:latin typeface="Brandon Grotesque Regular" panose="020B0503020203060202" pitchFamily="34" charset="0"/>
              </a:rPr>
              <a:t>adversaire</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est</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commise</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dans</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sa</a:t>
            </a:r>
            <a:r>
              <a:rPr sz="1400" b="0" dirty="0">
                <a:solidFill>
                  <a:schemeClr val="accent1">
                    <a:lumMod val="50000"/>
                  </a:schemeClr>
                </a:solidFill>
                <a:latin typeface="Brandon Grotesque Regular" panose="020B0503020203060202" pitchFamily="34" charset="0"/>
              </a:rPr>
              <a:t> </a:t>
            </a:r>
            <a:r>
              <a:rPr sz="1400" b="0" dirty="0" err="1">
                <a:solidFill>
                  <a:schemeClr val="accent1">
                    <a:lumMod val="50000"/>
                  </a:schemeClr>
                </a:solidFill>
                <a:latin typeface="Brandon Grotesque Regular" panose="020B0503020203060202" pitchFamily="34" charset="0"/>
              </a:rPr>
              <a:t>moitié</a:t>
            </a:r>
            <a:r>
              <a:rPr sz="1400" b="0" dirty="0">
                <a:solidFill>
                  <a:schemeClr val="accent1">
                    <a:lumMod val="50000"/>
                  </a:schemeClr>
                </a:solidFill>
                <a:latin typeface="Brandon Grotesque Regular" panose="020B0503020203060202" pitchFamily="34" charset="0"/>
              </a:rPr>
              <a:t> de terrain.</a:t>
            </a:r>
          </a:p>
        </p:txBody>
      </p:sp>
      <p:sp>
        <p:nvSpPr>
          <p:cNvPr id="332" name="Scoop (ou Flick) Mouvement de passe qui consiste à lever la balle au-dessus des joueurs."/>
          <p:cNvSpPr txBox="1"/>
          <p:nvPr/>
        </p:nvSpPr>
        <p:spPr>
          <a:xfrm>
            <a:off x="3924622" y="5406927"/>
            <a:ext cx="3251007" cy="9771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400" b="1">
                <a:solidFill>
                  <a:srgbClr val="203864"/>
                </a:solidFill>
                <a:latin typeface="+mn-lt"/>
                <a:ea typeface="+mn-ea"/>
                <a:cs typeface="+mn-cs"/>
                <a:sym typeface="Helvetica"/>
              </a:defRPr>
            </a:pPr>
            <a:r>
              <a:rPr sz="1600" dirty="0">
                <a:latin typeface="Brandon Grotesque Regular" panose="020B0503020203060202" pitchFamily="34" charset="0"/>
              </a:rPr>
              <a:t>Scoop (</a:t>
            </a:r>
            <a:r>
              <a:rPr sz="1600" dirty="0" err="1">
                <a:latin typeface="Brandon Grotesque Regular" panose="020B0503020203060202" pitchFamily="34" charset="0"/>
              </a:rPr>
              <a:t>ou</a:t>
            </a:r>
            <a:r>
              <a:rPr sz="1600" dirty="0">
                <a:latin typeface="Brandon Grotesque Regular" panose="020B0503020203060202" pitchFamily="34" charset="0"/>
              </a:rPr>
              <a:t> Flick)</a:t>
            </a:r>
            <a:r>
              <a:rPr sz="1100" dirty="0">
                <a:latin typeface="Brandon Grotesque Regular" panose="020B0503020203060202" pitchFamily="34" charset="0"/>
              </a:rPr>
              <a:t/>
            </a:r>
            <a:br>
              <a:rPr sz="1100" dirty="0">
                <a:latin typeface="Brandon Grotesque Regular" panose="020B0503020203060202" pitchFamily="34" charset="0"/>
              </a:rPr>
            </a:br>
            <a:r>
              <a:rPr sz="1400" b="0" dirty="0" err="1">
                <a:latin typeface="Brandon Grotesque Regular" panose="020B0503020203060202" pitchFamily="34" charset="0"/>
              </a:rPr>
              <a:t>Mouvement</a:t>
            </a:r>
            <a:r>
              <a:rPr sz="1400" b="0" dirty="0">
                <a:latin typeface="Brandon Grotesque Regular" panose="020B0503020203060202" pitchFamily="34" charset="0"/>
              </a:rPr>
              <a:t> de </a:t>
            </a:r>
            <a:r>
              <a:rPr sz="1400" b="0" dirty="0" err="1">
                <a:latin typeface="Brandon Grotesque Regular" panose="020B0503020203060202" pitchFamily="34" charset="0"/>
              </a:rPr>
              <a:t>passe</a:t>
            </a:r>
            <a:r>
              <a:rPr sz="1400" b="0" dirty="0">
                <a:latin typeface="Brandon Grotesque Regular" panose="020B0503020203060202" pitchFamily="34" charset="0"/>
              </a:rPr>
              <a:t> qui </a:t>
            </a:r>
            <a:r>
              <a:rPr sz="1400" b="0" dirty="0" err="1">
                <a:latin typeface="Brandon Grotesque Regular" panose="020B0503020203060202" pitchFamily="34" charset="0"/>
              </a:rPr>
              <a:t>consiste</a:t>
            </a:r>
            <a:r>
              <a:rPr sz="1400" b="0" dirty="0">
                <a:latin typeface="Brandon Grotesque Regular" panose="020B0503020203060202" pitchFamily="34" charset="0"/>
              </a:rPr>
              <a:t> à lever la </a:t>
            </a:r>
            <a:r>
              <a:rPr sz="1400" b="0" dirty="0" err="1">
                <a:latin typeface="Brandon Grotesque Regular" panose="020B0503020203060202" pitchFamily="34" charset="0"/>
              </a:rPr>
              <a:t>balle</a:t>
            </a:r>
            <a:r>
              <a:rPr sz="1400" b="0" dirty="0">
                <a:latin typeface="Brandon Grotesque Regular" panose="020B0503020203060202" pitchFamily="34" charset="0"/>
              </a:rPr>
              <a:t> au-</a:t>
            </a:r>
            <a:r>
              <a:rPr sz="1400" b="0" dirty="0" err="1">
                <a:latin typeface="Brandon Grotesque Regular" panose="020B0503020203060202" pitchFamily="34" charset="0"/>
              </a:rPr>
              <a:t>dessus</a:t>
            </a:r>
            <a:r>
              <a:rPr sz="1400" b="0" dirty="0">
                <a:latin typeface="Brandon Grotesque Regular" panose="020B0503020203060202" pitchFamily="34" charset="0"/>
              </a:rPr>
              <a:t> des </a:t>
            </a:r>
            <a:r>
              <a:rPr sz="1400" b="0" dirty="0" err="1">
                <a:latin typeface="Brandon Grotesque Regular" panose="020B0503020203060202" pitchFamily="34" charset="0"/>
              </a:rPr>
              <a:t>joueurs</a:t>
            </a:r>
            <a:r>
              <a:rPr sz="1400" b="0" dirty="0">
                <a:latin typeface="Brandon Grotesque Regular" panose="020B0503020203060202" pitchFamily="34" charset="0"/>
              </a:rPr>
              <a:t>.</a:t>
            </a:r>
          </a:p>
        </p:txBody>
      </p:sp>
      <p:sp>
        <p:nvSpPr>
          <p:cNvPr id="333" name="Auto-passe Action de se donner la balle à soi-même sur un coup franc. Cette action permet d’augmenter la rapidité du jeu."/>
          <p:cNvSpPr txBox="1"/>
          <p:nvPr/>
        </p:nvSpPr>
        <p:spPr>
          <a:xfrm>
            <a:off x="3895280" y="2252980"/>
            <a:ext cx="3341773" cy="12721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400" b="1">
                <a:solidFill>
                  <a:srgbClr val="203864"/>
                </a:solidFill>
                <a:latin typeface="+mn-lt"/>
                <a:ea typeface="+mn-ea"/>
                <a:cs typeface="+mn-cs"/>
                <a:sym typeface="Helvetica"/>
              </a:defRPr>
            </a:pPr>
            <a:r>
              <a:rPr sz="1600" dirty="0">
                <a:latin typeface="Brandon Grotesque Regular" panose="020B0503020203060202" pitchFamily="34" charset="0"/>
              </a:rPr>
              <a:t>Auto-</a:t>
            </a:r>
            <a:r>
              <a:rPr sz="1600" dirty="0" err="1">
                <a:latin typeface="Brandon Grotesque Regular" panose="020B0503020203060202" pitchFamily="34" charset="0"/>
              </a:rPr>
              <a:t>passe</a:t>
            </a:r>
            <a:r>
              <a:rPr sz="1100" dirty="0">
                <a:latin typeface="Brandon Grotesque Regular" panose="020B0503020203060202" pitchFamily="34" charset="0"/>
              </a:rPr>
              <a:t/>
            </a:r>
            <a:br>
              <a:rPr sz="1100" dirty="0">
                <a:latin typeface="Brandon Grotesque Regular" panose="020B0503020203060202" pitchFamily="34" charset="0"/>
              </a:rPr>
            </a:br>
            <a:r>
              <a:rPr sz="1400" b="0" dirty="0">
                <a:latin typeface="Brandon Grotesque Regular" panose="020B0503020203060202" pitchFamily="34" charset="0"/>
              </a:rPr>
              <a:t>Action de se donner la </a:t>
            </a:r>
            <a:r>
              <a:rPr sz="1400" b="0" dirty="0" err="1">
                <a:latin typeface="Brandon Grotesque Regular" panose="020B0503020203060202" pitchFamily="34" charset="0"/>
              </a:rPr>
              <a:t>balle</a:t>
            </a:r>
            <a:r>
              <a:rPr sz="1400" b="0" dirty="0">
                <a:latin typeface="Brandon Grotesque Regular" panose="020B0503020203060202" pitchFamily="34" charset="0"/>
              </a:rPr>
              <a:t> à </a:t>
            </a:r>
            <a:r>
              <a:rPr sz="1400" b="0" dirty="0" err="1">
                <a:latin typeface="Brandon Grotesque Regular" panose="020B0503020203060202" pitchFamily="34" charset="0"/>
              </a:rPr>
              <a:t>soi-même</a:t>
            </a:r>
            <a:r>
              <a:rPr sz="1400" b="0" dirty="0">
                <a:latin typeface="Brandon Grotesque Regular" panose="020B0503020203060202" pitchFamily="34" charset="0"/>
              </a:rPr>
              <a:t> sur un coup franc. </a:t>
            </a:r>
            <a:r>
              <a:rPr sz="1400" b="0" dirty="0" err="1">
                <a:latin typeface="Brandon Grotesque Regular" panose="020B0503020203060202" pitchFamily="34" charset="0"/>
              </a:rPr>
              <a:t>Cette</a:t>
            </a:r>
            <a:r>
              <a:rPr sz="1400" b="0" dirty="0">
                <a:latin typeface="Brandon Grotesque Regular" panose="020B0503020203060202" pitchFamily="34" charset="0"/>
              </a:rPr>
              <a:t> action </a:t>
            </a:r>
            <a:r>
              <a:rPr sz="1400" b="0" dirty="0" err="1">
                <a:latin typeface="Brandon Grotesque Regular" panose="020B0503020203060202" pitchFamily="34" charset="0"/>
              </a:rPr>
              <a:t>permet</a:t>
            </a:r>
            <a:r>
              <a:rPr sz="1400" b="0" dirty="0">
                <a:latin typeface="Brandon Grotesque Regular" panose="020B0503020203060202" pitchFamily="34" charset="0"/>
              </a:rPr>
              <a:t> </a:t>
            </a:r>
            <a:r>
              <a:rPr sz="1400" b="0" dirty="0" err="1">
                <a:latin typeface="Brandon Grotesque Regular" panose="020B0503020203060202" pitchFamily="34" charset="0"/>
              </a:rPr>
              <a:t>d’augmenter</a:t>
            </a:r>
            <a:r>
              <a:rPr sz="1400" b="0" dirty="0">
                <a:latin typeface="Brandon Grotesque Regular" panose="020B0503020203060202" pitchFamily="34" charset="0"/>
              </a:rPr>
              <a:t> la </a:t>
            </a:r>
            <a:r>
              <a:rPr sz="1400" b="0" dirty="0" err="1">
                <a:latin typeface="Brandon Grotesque Regular" panose="020B0503020203060202" pitchFamily="34" charset="0"/>
              </a:rPr>
              <a:t>rapidité</a:t>
            </a:r>
            <a:r>
              <a:rPr sz="1400" b="0" dirty="0">
                <a:latin typeface="Brandon Grotesque Regular" panose="020B0503020203060202" pitchFamily="34" charset="0"/>
              </a:rPr>
              <a:t> du </a:t>
            </a:r>
            <a:r>
              <a:rPr sz="1400" b="0" dirty="0" err="1">
                <a:latin typeface="Brandon Grotesque Regular" panose="020B0503020203060202" pitchFamily="34" charset="0"/>
              </a:rPr>
              <a:t>jeu</a:t>
            </a:r>
            <a:r>
              <a:rPr sz="1400" b="0" dirty="0">
                <a:latin typeface="Brandon Grotesque Regular" panose="020B0503020203060202" pitchFamily="34" charset="0"/>
              </a:rPr>
              <a:t>.</a:t>
            </a:r>
          </a:p>
        </p:txBody>
      </p:sp>
      <p:sp>
        <p:nvSpPr>
          <p:cNvPr id="334" name="Coup droit / revers Le coup droit est l’utilisation normale de la crosse avec le côté plat, et le revers, la position permettant l’utilisation du côté plat sur son côté gauche"/>
          <p:cNvSpPr txBox="1"/>
          <p:nvPr/>
        </p:nvSpPr>
        <p:spPr>
          <a:xfrm>
            <a:off x="7710100" y="2252980"/>
            <a:ext cx="3098310" cy="15670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400" b="1">
                <a:solidFill>
                  <a:srgbClr val="203864"/>
                </a:solidFill>
                <a:latin typeface="+mn-lt"/>
                <a:ea typeface="+mn-ea"/>
                <a:cs typeface="+mn-cs"/>
                <a:sym typeface="Helvetica"/>
              </a:defRPr>
            </a:pPr>
            <a:r>
              <a:rPr sz="1600" dirty="0">
                <a:latin typeface="Brandon Grotesque Regular" panose="020B0503020203060202" pitchFamily="34" charset="0"/>
              </a:rPr>
              <a:t>Coup droit / revers</a:t>
            </a:r>
            <a:r>
              <a:rPr sz="1100" dirty="0">
                <a:latin typeface="Brandon Grotesque Regular" panose="020B0503020203060202" pitchFamily="34" charset="0"/>
              </a:rPr>
              <a:t/>
            </a:r>
            <a:br>
              <a:rPr sz="1100" dirty="0">
                <a:latin typeface="Brandon Grotesque Regular" panose="020B0503020203060202" pitchFamily="34" charset="0"/>
              </a:rPr>
            </a:br>
            <a:r>
              <a:rPr sz="1400" b="0" dirty="0">
                <a:latin typeface="Brandon Grotesque Regular" panose="020B0503020203060202" pitchFamily="34" charset="0"/>
              </a:rPr>
              <a:t>Le coup droit </a:t>
            </a:r>
            <a:r>
              <a:rPr sz="1400" b="0" dirty="0" err="1">
                <a:latin typeface="Brandon Grotesque Regular" panose="020B0503020203060202" pitchFamily="34" charset="0"/>
              </a:rPr>
              <a:t>est</a:t>
            </a:r>
            <a:r>
              <a:rPr sz="1400" b="0" dirty="0">
                <a:latin typeface="Brandon Grotesque Regular" panose="020B0503020203060202" pitchFamily="34" charset="0"/>
              </a:rPr>
              <a:t> </a:t>
            </a:r>
            <a:r>
              <a:rPr sz="1400" b="0" dirty="0" err="1">
                <a:latin typeface="Brandon Grotesque Regular" panose="020B0503020203060202" pitchFamily="34" charset="0"/>
              </a:rPr>
              <a:t>l’utilisation</a:t>
            </a:r>
            <a:r>
              <a:rPr sz="1400" b="0" dirty="0">
                <a:latin typeface="Brandon Grotesque Regular" panose="020B0503020203060202" pitchFamily="34" charset="0"/>
              </a:rPr>
              <a:t> </a:t>
            </a:r>
            <a:r>
              <a:rPr sz="1400" b="0" dirty="0" err="1">
                <a:latin typeface="Brandon Grotesque Regular" panose="020B0503020203060202" pitchFamily="34" charset="0"/>
              </a:rPr>
              <a:t>normale</a:t>
            </a:r>
            <a:r>
              <a:rPr sz="1400" b="0" dirty="0">
                <a:latin typeface="Brandon Grotesque Regular" panose="020B0503020203060202" pitchFamily="34" charset="0"/>
              </a:rPr>
              <a:t> de la </a:t>
            </a:r>
            <a:r>
              <a:rPr sz="1400" b="0" dirty="0" err="1">
                <a:latin typeface="Brandon Grotesque Regular" panose="020B0503020203060202" pitchFamily="34" charset="0"/>
              </a:rPr>
              <a:t>crosse</a:t>
            </a:r>
            <a:r>
              <a:rPr sz="1400" b="0" dirty="0">
                <a:latin typeface="Brandon Grotesque Regular" panose="020B0503020203060202" pitchFamily="34" charset="0"/>
              </a:rPr>
              <a:t> avec le </a:t>
            </a:r>
            <a:r>
              <a:rPr sz="1400" b="0" dirty="0" err="1">
                <a:latin typeface="Brandon Grotesque Regular" panose="020B0503020203060202" pitchFamily="34" charset="0"/>
              </a:rPr>
              <a:t>côté</a:t>
            </a:r>
            <a:r>
              <a:rPr sz="1400" b="0" dirty="0">
                <a:latin typeface="Brandon Grotesque Regular" panose="020B0503020203060202" pitchFamily="34" charset="0"/>
              </a:rPr>
              <a:t> plat, et le revers, la position </a:t>
            </a:r>
            <a:r>
              <a:rPr sz="1400" b="0" dirty="0" err="1">
                <a:latin typeface="Brandon Grotesque Regular" panose="020B0503020203060202" pitchFamily="34" charset="0"/>
              </a:rPr>
              <a:t>permettant</a:t>
            </a:r>
            <a:r>
              <a:rPr sz="1400" b="0" dirty="0">
                <a:latin typeface="Brandon Grotesque Regular" panose="020B0503020203060202" pitchFamily="34" charset="0"/>
              </a:rPr>
              <a:t> </a:t>
            </a:r>
            <a:r>
              <a:rPr sz="1400" b="0" dirty="0" err="1">
                <a:latin typeface="Brandon Grotesque Regular" panose="020B0503020203060202" pitchFamily="34" charset="0"/>
              </a:rPr>
              <a:t>l’utilisation</a:t>
            </a:r>
            <a:r>
              <a:rPr sz="1400" b="0" dirty="0">
                <a:latin typeface="Brandon Grotesque Regular" panose="020B0503020203060202" pitchFamily="34" charset="0"/>
              </a:rPr>
              <a:t> du </a:t>
            </a:r>
            <a:r>
              <a:rPr sz="1400" b="0" dirty="0" err="1">
                <a:latin typeface="Brandon Grotesque Regular" panose="020B0503020203060202" pitchFamily="34" charset="0"/>
              </a:rPr>
              <a:t>côté</a:t>
            </a:r>
            <a:r>
              <a:rPr sz="1400" b="0" dirty="0">
                <a:latin typeface="Brandon Grotesque Regular" panose="020B0503020203060202" pitchFamily="34" charset="0"/>
              </a:rPr>
              <a:t> plat sur son </a:t>
            </a:r>
            <a:r>
              <a:rPr sz="1400" b="0" dirty="0" err="1">
                <a:latin typeface="Brandon Grotesque Regular" panose="020B0503020203060202" pitchFamily="34" charset="0"/>
              </a:rPr>
              <a:t>côté</a:t>
            </a:r>
            <a:r>
              <a:rPr sz="1400" b="0" dirty="0">
                <a:latin typeface="Brandon Grotesque Regular" panose="020B0503020203060202" pitchFamily="34" charset="0"/>
              </a:rPr>
              <a:t> gauche</a:t>
            </a:r>
          </a:p>
        </p:txBody>
      </p:sp>
      <p:sp>
        <p:nvSpPr>
          <p:cNvPr id="335" name="Tacle Action défensive en duel qui permet de récupérer la balle avec sa crosse. Le tacle doit uniquement toucher la balle, le tacle sur la crosse de l’adversaire est interdit."/>
          <p:cNvSpPr txBox="1"/>
          <p:nvPr/>
        </p:nvSpPr>
        <p:spPr>
          <a:xfrm>
            <a:off x="7710101" y="4620229"/>
            <a:ext cx="3251008" cy="15670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400" b="1">
                <a:solidFill>
                  <a:srgbClr val="203864"/>
                </a:solidFill>
                <a:latin typeface="+mn-lt"/>
                <a:ea typeface="+mn-ea"/>
                <a:cs typeface="+mn-cs"/>
                <a:sym typeface="Helvetica"/>
              </a:defRPr>
            </a:pPr>
            <a:r>
              <a:rPr sz="1600" dirty="0" err="1">
                <a:latin typeface="Brandon Grotesque Regular" panose="020B0503020203060202" pitchFamily="34" charset="0"/>
              </a:rPr>
              <a:t>Tacle</a:t>
            </a:r>
            <a:r>
              <a:rPr sz="1100" dirty="0">
                <a:latin typeface="Brandon Grotesque Regular" panose="020B0503020203060202" pitchFamily="34" charset="0"/>
              </a:rPr>
              <a:t/>
            </a:r>
            <a:br>
              <a:rPr sz="1100" dirty="0">
                <a:latin typeface="Brandon Grotesque Regular" panose="020B0503020203060202" pitchFamily="34" charset="0"/>
              </a:rPr>
            </a:br>
            <a:r>
              <a:rPr sz="1400" b="0" dirty="0">
                <a:latin typeface="Brandon Grotesque Regular" panose="020B0503020203060202" pitchFamily="34" charset="0"/>
              </a:rPr>
              <a:t>Action </a:t>
            </a:r>
            <a:r>
              <a:rPr sz="1400" b="0" dirty="0" err="1">
                <a:latin typeface="Brandon Grotesque Regular" panose="020B0503020203060202" pitchFamily="34" charset="0"/>
              </a:rPr>
              <a:t>défensive</a:t>
            </a:r>
            <a:r>
              <a:rPr sz="1400" b="0" dirty="0">
                <a:latin typeface="Brandon Grotesque Regular" panose="020B0503020203060202" pitchFamily="34" charset="0"/>
              </a:rPr>
              <a:t> </a:t>
            </a:r>
            <a:r>
              <a:rPr sz="1400" b="0" dirty="0" err="1">
                <a:latin typeface="Brandon Grotesque Regular" panose="020B0503020203060202" pitchFamily="34" charset="0"/>
              </a:rPr>
              <a:t>en</a:t>
            </a:r>
            <a:r>
              <a:rPr sz="1400" b="0" dirty="0">
                <a:latin typeface="Brandon Grotesque Regular" panose="020B0503020203060202" pitchFamily="34" charset="0"/>
              </a:rPr>
              <a:t> duel qui </a:t>
            </a:r>
            <a:r>
              <a:rPr sz="1400" b="0" dirty="0" err="1">
                <a:latin typeface="Brandon Grotesque Regular" panose="020B0503020203060202" pitchFamily="34" charset="0"/>
              </a:rPr>
              <a:t>permet</a:t>
            </a:r>
            <a:r>
              <a:rPr sz="1400" b="0" dirty="0">
                <a:latin typeface="Brandon Grotesque Regular" panose="020B0503020203060202" pitchFamily="34" charset="0"/>
              </a:rPr>
              <a:t> de </a:t>
            </a:r>
            <a:r>
              <a:rPr sz="1400" b="0" dirty="0" err="1">
                <a:latin typeface="Brandon Grotesque Regular" panose="020B0503020203060202" pitchFamily="34" charset="0"/>
              </a:rPr>
              <a:t>récupérer</a:t>
            </a:r>
            <a:r>
              <a:rPr sz="1400" b="0" dirty="0">
                <a:latin typeface="Brandon Grotesque Regular" panose="020B0503020203060202" pitchFamily="34" charset="0"/>
              </a:rPr>
              <a:t> la </a:t>
            </a:r>
            <a:r>
              <a:rPr sz="1400" b="0" dirty="0" err="1">
                <a:latin typeface="Brandon Grotesque Regular" panose="020B0503020203060202" pitchFamily="34" charset="0"/>
              </a:rPr>
              <a:t>balle</a:t>
            </a:r>
            <a:r>
              <a:rPr sz="1400" b="0" dirty="0">
                <a:latin typeface="Brandon Grotesque Regular" panose="020B0503020203060202" pitchFamily="34" charset="0"/>
              </a:rPr>
              <a:t> avec </a:t>
            </a:r>
            <a:r>
              <a:rPr sz="1400" b="0" dirty="0" err="1">
                <a:latin typeface="Brandon Grotesque Regular" panose="020B0503020203060202" pitchFamily="34" charset="0"/>
              </a:rPr>
              <a:t>sa</a:t>
            </a:r>
            <a:r>
              <a:rPr sz="1400" b="0" dirty="0">
                <a:latin typeface="Brandon Grotesque Regular" panose="020B0503020203060202" pitchFamily="34" charset="0"/>
              </a:rPr>
              <a:t> </a:t>
            </a:r>
            <a:r>
              <a:rPr sz="1400" b="0" dirty="0" err="1">
                <a:latin typeface="Brandon Grotesque Regular" panose="020B0503020203060202" pitchFamily="34" charset="0"/>
              </a:rPr>
              <a:t>crosse</a:t>
            </a:r>
            <a:r>
              <a:rPr sz="1400" b="0" dirty="0">
                <a:latin typeface="Brandon Grotesque Regular" panose="020B0503020203060202" pitchFamily="34" charset="0"/>
              </a:rPr>
              <a:t>. Le </a:t>
            </a:r>
            <a:r>
              <a:rPr sz="1400" b="0" dirty="0" err="1">
                <a:latin typeface="Brandon Grotesque Regular" panose="020B0503020203060202" pitchFamily="34" charset="0"/>
              </a:rPr>
              <a:t>tacle</a:t>
            </a:r>
            <a:r>
              <a:rPr sz="1400" b="0" dirty="0">
                <a:latin typeface="Brandon Grotesque Regular" panose="020B0503020203060202" pitchFamily="34" charset="0"/>
              </a:rPr>
              <a:t> </a:t>
            </a:r>
            <a:r>
              <a:rPr sz="1400" b="0" dirty="0" err="1">
                <a:latin typeface="Brandon Grotesque Regular" panose="020B0503020203060202" pitchFamily="34" charset="0"/>
              </a:rPr>
              <a:t>doit</a:t>
            </a:r>
            <a:r>
              <a:rPr sz="1400" b="0" dirty="0">
                <a:latin typeface="Brandon Grotesque Regular" panose="020B0503020203060202" pitchFamily="34" charset="0"/>
              </a:rPr>
              <a:t> </a:t>
            </a:r>
            <a:r>
              <a:rPr sz="1400" b="0" dirty="0" err="1">
                <a:latin typeface="Brandon Grotesque Regular" panose="020B0503020203060202" pitchFamily="34" charset="0"/>
              </a:rPr>
              <a:t>uniquement</a:t>
            </a:r>
            <a:r>
              <a:rPr sz="1400" b="0" dirty="0">
                <a:latin typeface="Brandon Grotesque Regular" panose="020B0503020203060202" pitchFamily="34" charset="0"/>
              </a:rPr>
              <a:t> toucher la </a:t>
            </a:r>
            <a:r>
              <a:rPr sz="1400" b="0" dirty="0" err="1">
                <a:latin typeface="Brandon Grotesque Regular" panose="020B0503020203060202" pitchFamily="34" charset="0"/>
              </a:rPr>
              <a:t>balle</a:t>
            </a:r>
            <a:r>
              <a:rPr sz="1400" b="0" dirty="0">
                <a:latin typeface="Brandon Grotesque Regular" panose="020B0503020203060202" pitchFamily="34" charset="0"/>
              </a:rPr>
              <a:t>, le </a:t>
            </a:r>
            <a:r>
              <a:rPr sz="1400" b="0" dirty="0" err="1">
                <a:latin typeface="Brandon Grotesque Regular" panose="020B0503020203060202" pitchFamily="34" charset="0"/>
              </a:rPr>
              <a:t>tacle</a:t>
            </a:r>
            <a:r>
              <a:rPr sz="1400" b="0" dirty="0">
                <a:latin typeface="Brandon Grotesque Regular" panose="020B0503020203060202" pitchFamily="34" charset="0"/>
              </a:rPr>
              <a:t> sur la </a:t>
            </a:r>
            <a:r>
              <a:rPr sz="1400" b="0" dirty="0" err="1">
                <a:latin typeface="Brandon Grotesque Regular" panose="020B0503020203060202" pitchFamily="34" charset="0"/>
              </a:rPr>
              <a:t>crosse</a:t>
            </a:r>
            <a:r>
              <a:rPr sz="1400" b="0" dirty="0">
                <a:latin typeface="Brandon Grotesque Regular" panose="020B0503020203060202" pitchFamily="34" charset="0"/>
              </a:rPr>
              <a:t> de </a:t>
            </a:r>
            <a:r>
              <a:rPr sz="1400" b="0" dirty="0" err="1">
                <a:latin typeface="Brandon Grotesque Regular" panose="020B0503020203060202" pitchFamily="34" charset="0"/>
              </a:rPr>
              <a:t>l’adversaire</a:t>
            </a:r>
            <a:r>
              <a:rPr sz="1400" b="0" dirty="0">
                <a:latin typeface="Brandon Grotesque Regular" panose="020B0503020203060202" pitchFamily="34" charset="0"/>
              </a:rPr>
              <a:t> </a:t>
            </a:r>
            <a:r>
              <a:rPr sz="1400" b="0" dirty="0" err="1">
                <a:latin typeface="Brandon Grotesque Regular" panose="020B0503020203060202" pitchFamily="34" charset="0"/>
              </a:rPr>
              <a:t>est</a:t>
            </a:r>
            <a:r>
              <a:rPr sz="1400" b="0" dirty="0">
                <a:latin typeface="Brandon Grotesque Regular" panose="020B0503020203060202" pitchFamily="34" charset="0"/>
              </a:rPr>
              <a:t> </a:t>
            </a:r>
            <a:r>
              <a:rPr sz="1400" b="0" dirty="0" err="1">
                <a:latin typeface="Brandon Grotesque Regular" panose="020B0503020203060202" pitchFamily="34" charset="0"/>
              </a:rPr>
              <a:t>interdit</a:t>
            </a:r>
            <a:r>
              <a:rPr sz="1400" b="0" dirty="0">
                <a:latin typeface="Brandon Grotesque Regular" panose="020B0503020203060202" pitchFamily="34" charset="0"/>
              </a:rPr>
              <a:t>.</a:t>
            </a:r>
          </a:p>
        </p:txBody>
      </p:sp>
      <p:sp>
        <p:nvSpPr>
          <p:cNvPr id="336" name="Long corner Remise en jeu faite par un défenseur sur la ligne des 23m après une sortie de balle du terrain."/>
          <p:cNvSpPr txBox="1"/>
          <p:nvPr/>
        </p:nvSpPr>
        <p:spPr>
          <a:xfrm>
            <a:off x="3895280" y="3785827"/>
            <a:ext cx="3341773" cy="12721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400" b="1">
                <a:solidFill>
                  <a:srgbClr val="203864"/>
                </a:solidFill>
                <a:latin typeface="+mn-lt"/>
                <a:ea typeface="+mn-ea"/>
                <a:cs typeface="+mn-cs"/>
                <a:sym typeface="Helvetica"/>
              </a:defRPr>
            </a:pPr>
            <a:r>
              <a:rPr sz="1600" dirty="0">
                <a:latin typeface="Brandon Grotesque Regular" panose="020B0503020203060202" pitchFamily="34" charset="0"/>
              </a:rPr>
              <a:t>Long corner</a:t>
            </a:r>
            <a:r>
              <a:rPr sz="1100" dirty="0">
                <a:latin typeface="Brandon Grotesque Regular" panose="020B0503020203060202" pitchFamily="34" charset="0"/>
              </a:rPr>
              <a:t/>
            </a:r>
            <a:br>
              <a:rPr sz="1100" dirty="0">
                <a:latin typeface="Brandon Grotesque Regular" panose="020B0503020203060202" pitchFamily="34" charset="0"/>
              </a:rPr>
            </a:br>
            <a:r>
              <a:rPr sz="1400" b="0" dirty="0">
                <a:latin typeface="Brandon Grotesque Regular" panose="020B0503020203060202" pitchFamily="34" charset="0"/>
              </a:rPr>
              <a:t>Remise </a:t>
            </a:r>
            <a:r>
              <a:rPr sz="1400" b="0" dirty="0" err="1">
                <a:latin typeface="Brandon Grotesque Regular" panose="020B0503020203060202" pitchFamily="34" charset="0"/>
              </a:rPr>
              <a:t>en</a:t>
            </a:r>
            <a:r>
              <a:rPr sz="1400" b="0" dirty="0">
                <a:latin typeface="Brandon Grotesque Regular" panose="020B0503020203060202" pitchFamily="34" charset="0"/>
              </a:rPr>
              <a:t> </a:t>
            </a:r>
            <a:r>
              <a:rPr sz="1400" b="0" dirty="0" err="1">
                <a:latin typeface="Brandon Grotesque Regular" panose="020B0503020203060202" pitchFamily="34" charset="0"/>
              </a:rPr>
              <a:t>jeu</a:t>
            </a:r>
            <a:r>
              <a:rPr sz="1400" b="0" dirty="0">
                <a:latin typeface="Brandon Grotesque Regular" panose="020B0503020203060202" pitchFamily="34" charset="0"/>
              </a:rPr>
              <a:t> </a:t>
            </a:r>
            <a:r>
              <a:rPr sz="1400" b="0" dirty="0" err="1">
                <a:latin typeface="Brandon Grotesque Regular" panose="020B0503020203060202" pitchFamily="34" charset="0"/>
              </a:rPr>
              <a:t>faite</a:t>
            </a:r>
            <a:r>
              <a:rPr sz="1400" b="0" dirty="0">
                <a:latin typeface="Brandon Grotesque Regular" panose="020B0503020203060202" pitchFamily="34" charset="0"/>
              </a:rPr>
              <a:t> par un </a:t>
            </a:r>
            <a:r>
              <a:rPr sz="1400" b="0" dirty="0" err="1">
                <a:latin typeface="Brandon Grotesque Regular" panose="020B0503020203060202" pitchFamily="34" charset="0"/>
              </a:rPr>
              <a:t>défenseur</a:t>
            </a:r>
            <a:r>
              <a:rPr sz="1400" b="0" dirty="0">
                <a:latin typeface="Brandon Grotesque Regular" panose="020B0503020203060202" pitchFamily="34" charset="0"/>
              </a:rPr>
              <a:t> sur la </a:t>
            </a:r>
            <a:r>
              <a:rPr sz="1400" b="0" dirty="0" err="1">
                <a:latin typeface="Brandon Grotesque Regular" panose="020B0503020203060202" pitchFamily="34" charset="0"/>
              </a:rPr>
              <a:t>ligne</a:t>
            </a:r>
            <a:r>
              <a:rPr sz="1400" b="0" dirty="0">
                <a:latin typeface="Brandon Grotesque Regular" panose="020B0503020203060202" pitchFamily="34" charset="0"/>
              </a:rPr>
              <a:t> des 23m après </a:t>
            </a:r>
            <a:r>
              <a:rPr sz="1400" b="0" dirty="0" err="1">
                <a:latin typeface="Brandon Grotesque Regular" panose="020B0503020203060202" pitchFamily="34" charset="0"/>
              </a:rPr>
              <a:t>une</a:t>
            </a:r>
            <a:r>
              <a:rPr sz="1400" b="0" dirty="0">
                <a:latin typeface="Brandon Grotesque Regular" panose="020B0503020203060202" pitchFamily="34" charset="0"/>
              </a:rPr>
              <a:t> sortie de </a:t>
            </a:r>
            <a:r>
              <a:rPr sz="1400" b="0" dirty="0" err="1">
                <a:latin typeface="Brandon Grotesque Regular" panose="020B0503020203060202" pitchFamily="34" charset="0"/>
              </a:rPr>
              <a:t>balle</a:t>
            </a:r>
            <a:r>
              <a:rPr sz="1400" b="0" dirty="0">
                <a:latin typeface="Brandon Grotesque Regular" panose="020B0503020203060202" pitchFamily="34" charset="0"/>
              </a:rPr>
              <a:t> du terrain.</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 name="Obraz 12" descr="Obraz 12"/>
          <p:cNvPicPr>
            <a:picLocks noChangeAspect="1"/>
          </p:cNvPicPr>
          <p:nvPr/>
        </p:nvPicPr>
        <p:blipFill>
          <a:blip r:embed="rId3">
            <a:extLst/>
          </a:blip>
          <a:stretch>
            <a:fillRect/>
          </a:stretch>
        </p:blipFill>
        <p:spPr>
          <a:xfrm>
            <a:off x="0" y="0"/>
            <a:ext cx="12192001" cy="6858001"/>
          </a:xfrm>
          <a:prstGeom prst="rect">
            <a:avLst/>
          </a:prstGeom>
          <a:ln w="12700">
            <a:miter lim="400000"/>
          </a:ln>
        </p:spPr>
      </p:pic>
      <p:sp>
        <p:nvSpPr>
          <p:cNvPr id="137" name="Podtytuł 2"/>
          <p:cNvSpPr txBox="1"/>
          <p:nvPr/>
        </p:nvSpPr>
        <p:spPr>
          <a:xfrm>
            <a:off x="1159592" y="4964523"/>
            <a:ext cx="5987940" cy="93871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defTabSz="457200">
              <a:defRPr sz="2200" b="1">
                <a:solidFill>
                  <a:srgbClr val="FF0000"/>
                </a:solidFill>
                <a:latin typeface="+mn-lt"/>
                <a:ea typeface="+mn-ea"/>
                <a:cs typeface="+mn-cs"/>
                <a:sym typeface="Helvetica"/>
              </a:defRPr>
            </a:pPr>
            <a:r>
              <a:rPr sz="1600" dirty="0" err="1">
                <a:latin typeface="Brandon Grotesque Regular" panose="020B0503020203060202" pitchFamily="34" charset="0"/>
              </a:rPr>
              <a:t>Dans</a:t>
            </a:r>
            <a:r>
              <a:rPr sz="1600" dirty="0">
                <a:latin typeface="Brandon Grotesque Regular" panose="020B0503020203060202" pitchFamily="34" charset="0"/>
              </a:rPr>
              <a:t> le monde</a:t>
            </a:r>
          </a:p>
          <a:p>
            <a:pPr defTabSz="457200">
              <a:defRPr sz="1900">
                <a:solidFill>
                  <a:srgbClr val="294679"/>
                </a:solidFill>
                <a:latin typeface="+mn-lt"/>
                <a:ea typeface="+mn-ea"/>
                <a:cs typeface="+mn-cs"/>
                <a:sym typeface="Helvetica"/>
              </a:defRPr>
            </a:pPr>
            <a:r>
              <a:rPr sz="1100" dirty="0">
                <a:latin typeface="Brandon Grotesque Regular" panose="020B0503020203060202" pitchFamily="34" charset="0"/>
              </a:rPr>
              <a:t/>
            </a:r>
            <a:br>
              <a:rPr sz="1100" dirty="0">
                <a:latin typeface="Brandon Grotesque Regular" panose="020B0503020203060202" pitchFamily="34" charset="0"/>
              </a:rPr>
            </a:br>
            <a:r>
              <a:rPr sz="1400" b="1" dirty="0">
                <a:solidFill>
                  <a:schemeClr val="accent1">
                    <a:lumMod val="50000"/>
                  </a:schemeClr>
                </a:solidFill>
                <a:latin typeface="Brandon Grotesque Regular" panose="020B0503020203060202" pitchFamily="34" charset="0"/>
              </a:rPr>
              <a:t>3e </a:t>
            </a:r>
            <a:r>
              <a:rPr sz="1400" dirty="0">
                <a:solidFill>
                  <a:schemeClr val="accent1">
                    <a:lumMod val="50000"/>
                  </a:schemeClr>
                </a:solidFill>
                <a:latin typeface="Brandon Grotesque Regular" panose="020B0503020203060202" pitchFamily="34" charset="0"/>
              </a:rPr>
              <a:t>sport le plus </a:t>
            </a:r>
            <a:r>
              <a:rPr sz="1400" dirty="0" err="1">
                <a:solidFill>
                  <a:schemeClr val="accent1">
                    <a:lumMod val="50000"/>
                  </a:schemeClr>
                </a:solidFill>
                <a:latin typeface="Brandon Grotesque Regular" panose="020B0503020203060202" pitchFamily="34" charset="0"/>
              </a:rPr>
              <a:t>pratiqué</a:t>
            </a:r>
            <a:r>
              <a:rPr sz="1400" dirty="0">
                <a:solidFill>
                  <a:schemeClr val="accent1">
                    <a:lumMod val="50000"/>
                  </a:schemeClr>
                </a:solidFill>
                <a:latin typeface="Brandon Grotesque Regular" panose="020B0503020203060202" pitchFamily="34" charset="0"/>
              </a:rPr>
              <a:t> sur la </a:t>
            </a:r>
            <a:r>
              <a:rPr sz="1400" dirty="0" err="1">
                <a:solidFill>
                  <a:schemeClr val="accent1">
                    <a:lumMod val="50000"/>
                  </a:schemeClr>
                </a:solidFill>
                <a:latin typeface="Brandon Grotesque Regular" panose="020B0503020203060202" pitchFamily="34" charset="0"/>
              </a:rPr>
              <a:t>planète</a:t>
            </a:r>
            <a:r>
              <a:rPr sz="1400" dirty="0">
                <a:solidFill>
                  <a:schemeClr val="accent1">
                    <a:lumMod val="50000"/>
                  </a:schemeClr>
                </a:solidFill>
                <a:latin typeface="Brandon Grotesque Regular" panose="020B0503020203060202" pitchFamily="34" charset="0"/>
              </a:rPr>
              <a:t> </a:t>
            </a:r>
            <a:br>
              <a:rPr sz="1400" dirty="0">
                <a:solidFill>
                  <a:schemeClr val="accent1">
                    <a:lumMod val="50000"/>
                  </a:schemeClr>
                </a:solidFill>
                <a:latin typeface="Brandon Grotesque Regular" panose="020B0503020203060202" pitchFamily="34" charset="0"/>
              </a:rPr>
            </a:br>
            <a:r>
              <a:rPr sz="1400" dirty="0" err="1">
                <a:solidFill>
                  <a:schemeClr val="accent1">
                    <a:lumMod val="50000"/>
                  </a:schemeClr>
                </a:solidFill>
                <a:latin typeface="Brandon Grotesque Regular" panose="020B0503020203060202" pitchFamily="34" charset="0"/>
              </a:rPr>
              <a:t>Dans</a:t>
            </a:r>
            <a:r>
              <a:rPr sz="1400" dirty="0">
                <a:solidFill>
                  <a:schemeClr val="accent1">
                    <a:lumMod val="50000"/>
                  </a:schemeClr>
                </a:solidFill>
                <a:latin typeface="Brandon Grotesque Regular" panose="020B0503020203060202" pitchFamily="34" charset="0"/>
              </a:rPr>
              <a:t> </a:t>
            </a:r>
            <a:r>
              <a:rPr sz="1400" b="1" dirty="0">
                <a:solidFill>
                  <a:schemeClr val="accent1">
                    <a:lumMod val="50000"/>
                  </a:schemeClr>
                </a:solidFill>
                <a:latin typeface="Brandon Grotesque Regular" panose="020B0503020203060202" pitchFamily="34" charset="0"/>
              </a:rPr>
              <a:t>plus de 130 pays</a:t>
            </a:r>
          </a:p>
        </p:txBody>
      </p:sp>
      <p:sp>
        <p:nvSpPr>
          <p:cNvPr id="138" name="Le hockey en France…"/>
          <p:cNvSpPr txBox="1"/>
          <p:nvPr/>
        </p:nvSpPr>
        <p:spPr>
          <a:xfrm>
            <a:off x="1159592" y="569827"/>
            <a:ext cx="2270812" cy="1606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defTabSz="457200">
              <a:lnSpc>
                <a:spcPct val="90000"/>
              </a:lnSpc>
              <a:defRPr sz="2200" b="1">
                <a:solidFill>
                  <a:srgbClr val="FF0000"/>
                </a:solidFill>
                <a:latin typeface="+mn-lt"/>
                <a:ea typeface="+mn-ea"/>
                <a:cs typeface="+mn-cs"/>
                <a:sym typeface="Helvetica"/>
              </a:defRPr>
            </a:pPr>
            <a:r>
              <a:rPr sz="1600" dirty="0">
                <a:latin typeface="Brandon Grotesque Regular" panose="020B0503020203060202" pitchFamily="34" charset="0"/>
              </a:rPr>
              <a:t>Le hockey </a:t>
            </a:r>
            <a:r>
              <a:rPr sz="1600" dirty="0" err="1">
                <a:latin typeface="Brandon Grotesque Regular" panose="020B0503020203060202" pitchFamily="34" charset="0"/>
              </a:rPr>
              <a:t>en</a:t>
            </a:r>
            <a:r>
              <a:rPr sz="1600" dirty="0">
                <a:latin typeface="Brandon Grotesque Regular" panose="020B0503020203060202" pitchFamily="34" charset="0"/>
              </a:rPr>
              <a:t> France</a:t>
            </a:r>
          </a:p>
          <a:p>
            <a:pPr defTabSz="457200">
              <a:defRPr>
                <a:solidFill>
                  <a:srgbClr val="294679"/>
                </a:solidFill>
                <a:latin typeface="+mn-lt"/>
                <a:ea typeface="+mn-ea"/>
                <a:cs typeface="+mn-cs"/>
                <a:sym typeface="Helvetica"/>
              </a:defRPr>
            </a:pPr>
            <a:r>
              <a:rPr sz="1400" b="1" dirty="0">
                <a:solidFill>
                  <a:schemeClr val="accent1">
                    <a:lumMod val="50000"/>
                  </a:schemeClr>
                </a:solidFill>
                <a:latin typeface="Brandon Grotesque Regular" panose="020B0503020203060202" pitchFamily="34" charset="0"/>
              </a:rPr>
              <a:t/>
            </a:r>
            <a:br>
              <a:rPr sz="1400" b="1" dirty="0">
                <a:solidFill>
                  <a:schemeClr val="accent1">
                    <a:lumMod val="50000"/>
                  </a:schemeClr>
                </a:solidFill>
                <a:latin typeface="Brandon Grotesque Regular" panose="020B0503020203060202" pitchFamily="34" charset="0"/>
              </a:rPr>
            </a:br>
            <a:r>
              <a:rPr sz="1400" b="1" dirty="0">
                <a:solidFill>
                  <a:schemeClr val="accent1">
                    <a:lumMod val="50000"/>
                  </a:schemeClr>
                </a:solidFill>
                <a:latin typeface="Brandon Grotesque Regular" panose="020B0503020203060202" pitchFamily="34" charset="0"/>
              </a:rPr>
              <a:t>60 000</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pratiquants</a:t>
            </a:r>
            <a:r>
              <a:rPr sz="1400" dirty="0">
                <a:solidFill>
                  <a:schemeClr val="accent1">
                    <a:lumMod val="50000"/>
                  </a:schemeClr>
                </a:solidFill>
                <a:latin typeface="Brandon Grotesque Regular" panose="020B0503020203060202" pitchFamily="34" charset="0"/>
              </a:rPr>
              <a:t/>
            </a:r>
            <a:br>
              <a:rPr sz="1400" dirty="0">
                <a:solidFill>
                  <a:schemeClr val="accent1">
                    <a:lumMod val="50000"/>
                  </a:schemeClr>
                </a:solidFill>
                <a:latin typeface="Brandon Grotesque Regular" panose="020B0503020203060202" pitchFamily="34" charset="0"/>
              </a:rPr>
            </a:br>
            <a:r>
              <a:rPr sz="1400" b="1" dirty="0">
                <a:solidFill>
                  <a:schemeClr val="accent1">
                    <a:lumMod val="50000"/>
                  </a:schemeClr>
                </a:solidFill>
                <a:latin typeface="Brandon Grotesque Regular" panose="020B0503020203060202" pitchFamily="34" charset="0"/>
              </a:rPr>
              <a:t>12 000</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licenciés</a:t>
            </a:r>
            <a:endParaRPr sz="1400" dirty="0">
              <a:solidFill>
                <a:schemeClr val="accent1">
                  <a:lumMod val="50000"/>
                </a:schemeClr>
              </a:solidFill>
              <a:latin typeface="Brandon Grotesque Regular" panose="020B0503020203060202" pitchFamily="34" charset="0"/>
            </a:endParaRPr>
          </a:p>
          <a:p>
            <a:pPr defTabSz="457200">
              <a:defRPr>
                <a:solidFill>
                  <a:srgbClr val="294679"/>
                </a:solidFill>
                <a:latin typeface="+mn-lt"/>
                <a:ea typeface="+mn-ea"/>
                <a:cs typeface="+mn-cs"/>
                <a:sym typeface="Helvetica"/>
              </a:defRPr>
            </a:pPr>
            <a:r>
              <a:rPr sz="1400" b="1" dirty="0">
                <a:solidFill>
                  <a:schemeClr val="accent1">
                    <a:lumMod val="50000"/>
                  </a:schemeClr>
                </a:solidFill>
                <a:latin typeface="Brandon Grotesque Regular" panose="020B0503020203060202" pitchFamily="34" charset="0"/>
              </a:rPr>
              <a:t>150</a:t>
            </a:r>
            <a:r>
              <a:rPr sz="1400" dirty="0">
                <a:solidFill>
                  <a:schemeClr val="accent1">
                    <a:lumMod val="50000"/>
                  </a:schemeClr>
                </a:solidFill>
                <a:latin typeface="Brandon Grotesque Regular" panose="020B0503020203060202" pitchFamily="34" charset="0"/>
              </a:rPr>
              <a:t> clubs</a:t>
            </a:r>
          </a:p>
          <a:p>
            <a:pPr defTabSz="457200">
              <a:defRPr>
                <a:solidFill>
                  <a:srgbClr val="294679"/>
                </a:solidFill>
                <a:latin typeface="+mn-lt"/>
                <a:ea typeface="+mn-ea"/>
                <a:cs typeface="+mn-cs"/>
                <a:sym typeface="Helvetica"/>
              </a:defRPr>
            </a:pPr>
            <a:r>
              <a:rPr lang="fr-FR" sz="1400" b="1" dirty="0" smtClean="0">
                <a:solidFill>
                  <a:schemeClr val="accent1">
                    <a:lumMod val="50000"/>
                  </a:schemeClr>
                </a:solidFill>
                <a:latin typeface="Brandon Grotesque Regular" panose="020B0503020203060202" pitchFamily="34" charset="0"/>
              </a:rPr>
              <a:t>Hommes </a:t>
            </a:r>
            <a:r>
              <a:rPr sz="1400" dirty="0" smtClean="0">
                <a:solidFill>
                  <a:schemeClr val="accent1">
                    <a:lumMod val="50000"/>
                  </a:schemeClr>
                </a:solidFill>
                <a:latin typeface="Brandon Grotesque Regular" panose="020B0503020203060202" pitchFamily="34" charset="0"/>
              </a:rPr>
              <a:t>72</a:t>
            </a:r>
            <a:r>
              <a:rPr sz="1400" dirty="0">
                <a:solidFill>
                  <a:schemeClr val="accent1">
                    <a:lumMod val="50000"/>
                  </a:schemeClr>
                </a:solidFill>
                <a:latin typeface="Brandon Grotesque Regular" panose="020B0503020203060202" pitchFamily="34" charset="0"/>
              </a:rPr>
              <a:t>% / </a:t>
            </a:r>
            <a:r>
              <a:rPr lang="fr-FR" sz="1400" b="1" dirty="0" smtClean="0">
                <a:solidFill>
                  <a:schemeClr val="accent1">
                    <a:lumMod val="50000"/>
                  </a:schemeClr>
                </a:solidFill>
                <a:latin typeface="Brandon Grotesque Regular" panose="020B0503020203060202" pitchFamily="34" charset="0"/>
              </a:rPr>
              <a:t>Femmes</a:t>
            </a:r>
            <a:r>
              <a:rPr lang="fr-FR" sz="1400" dirty="0" smtClean="0">
                <a:solidFill>
                  <a:schemeClr val="accent1">
                    <a:lumMod val="50000"/>
                  </a:schemeClr>
                </a:solidFill>
                <a:latin typeface="Brandon Grotesque Regular" panose="020B0503020203060202" pitchFamily="34" charset="0"/>
              </a:rPr>
              <a:t> </a:t>
            </a:r>
            <a:r>
              <a:rPr sz="1400" dirty="0" smtClean="0">
                <a:solidFill>
                  <a:schemeClr val="accent1">
                    <a:lumMod val="50000"/>
                  </a:schemeClr>
                </a:solidFill>
                <a:latin typeface="Brandon Grotesque Regular" panose="020B0503020203060202" pitchFamily="34" charset="0"/>
              </a:rPr>
              <a:t>28</a:t>
            </a:r>
            <a:r>
              <a:rPr sz="1400" dirty="0">
                <a:solidFill>
                  <a:schemeClr val="accent1">
                    <a:lumMod val="50000"/>
                  </a:schemeClr>
                </a:solidFill>
                <a:latin typeface="Brandon Grotesque Regular" panose="020B0503020203060202" pitchFamily="34" charset="0"/>
              </a:rPr>
              <a:t>%</a:t>
            </a:r>
          </a:p>
          <a:p>
            <a:pPr defTabSz="457200">
              <a:defRPr>
                <a:solidFill>
                  <a:srgbClr val="294679"/>
                </a:solidFill>
                <a:latin typeface="+mn-lt"/>
                <a:ea typeface="+mn-ea"/>
                <a:cs typeface="+mn-cs"/>
                <a:sym typeface="Helvetica"/>
              </a:defRPr>
            </a:pPr>
            <a:r>
              <a:rPr sz="1400" b="1" dirty="0">
                <a:solidFill>
                  <a:schemeClr val="accent1">
                    <a:lumMod val="50000"/>
                  </a:schemeClr>
                </a:solidFill>
                <a:latin typeface="Brandon Grotesque Regular" panose="020B0503020203060202" pitchFamily="34" charset="0"/>
              </a:rPr>
              <a:t>40% </a:t>
            </a:r>
            <a:r>
              <a:rPr sz="1400" dirty="0" err="1">
                <a:solidFill>
                  <a:schemeClr val="accent1">
                    <a:lumMod val="50000"/>
                  </a:schemeClr>
                </a:solidFill>
                <a:latin typeface="Brandon Grotesque Regular" panose="020B0503020203060202" pitchFamily="34" charset="0"/>
              </a:rPr>
              <a:t>licenciés</a:t>
            </a:r>
            <a:r>
              <a:rPr sz="1400" dirty="0">
                <a:solidFill>
                  <a:schemeClr val="accent1">
                    <a:lumMod val="50000"/>
                  </a:schemeClr>
                </a:solidFill>
                <a:latin typeface="Brandon Grotesque Regular" panose="020B0503020203060202" pitchFamily="34" charset="0"/>
              </a:rPr>
              <a:t> : - 12 </a:t>
            </a:r>
            <a:r>
              <a:rPr sz="1400" dirty="0" err="1">
                <a:solidFill>
                  <a:schemeClr val="accent1">
                    <a:lumMod val="50000"/>
                  </a:schemeClr>
                </a:solidFill>
                <a:latin typeface="Brandon Grotesque Regular" panose="020B0503020203060202" pitchFamily="34" charset="0"/>
              </a:rPr>
              <a:t>ans</a:t>
            </a:r>
            <a:endParaRPr sz="1400" dirty="0">
              <a:solidFill>
                <a:schemeClr val="accent1">
                  <a:lumMod val="50000"/>
                </a:schemeClr>
              </a:solidFill>
              <a:latin typeface="Brandon Grotesque Regular" panose="020B0503020203060202" pitchFamily="34" charset="0"/>
            </a:endParaRPr>
          </a:p>
        </p:txBody>
      </p:sp>
      <p:sp>
        <p:nvSpPr>
          <p:cNvPr id="139" name="En Europe…"/>
          <p:cNvSpPr txBox="1"/>
          <p:nvPr/>
        </p:nvSpPr>
        <p:spPr>
          <a:xfrm>
            <a:off x="1159592" y="3062640"/>
            <a:ext cx="1799530" cy="9848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defTabSz="457200">
              <a:defRPr sz="2200" b="1">
                <a:solidFill>
                  <a:srgbClr val="FF0000"/>
                </a:solidFill>
                <a:latin typeface="+mn-lt"/>
                <a:ea typeface="+mn-ea"/>
                <a:cs typeface="+mn-cs"/>
                <a:sym typeface="Helvetica"/>
              </a:defRPr>
            </a:pPr>
            <a:r>
              <a:rPr sz="1600" dirty="0" err="1">
                <a:latin typeface="Brandon Grotesque Regular" panose="020B0503020203060202" pitchFamily="34" charset="0"/>
              </a:rPr>
              <a:t>En</a:t>
            </a:r>
            <a:r>
              <a:rPr sz="1600" dirty="0">
                <a:latin typeface="Brandon Grotesque Regular" panose="020B0503020203060202" pitchFamily="34" charset="0"/>
              </a:rPr>
              <a:t> Europe</a:t>
            </a:r>
          </a:p>
          <a:p>
            <a:pPr defTabSz="457200">
              <a:defRPr sz="1900">
                <a:solidFill>
                  <a:srgbClr val="294679"/>
                </a:solidFill>
                <a:latin typeface="+mn-lt"/>
                <a:ea typeface="+mn-ea"/>
                <a:cs typeface="+mn-cs"/>
                <a:sym typeface="Helvetica"/>
              </a:defRPr>
            </a:pPr>
            <a:r>
              <a:rPr sz="1400" dirty="0">
                <a:solidFill>
                  <a:schemeClr val="accent1">
                    <a:lumMod val="50000"/>
                  </a:schemeClr>
                </a:solidFill>
                <a:latin typeface="Brandon Grotesque Regular" panose="020B0503020203060202" pitchFamily="34" charset="0"/>
              </a:rPr>
              <a:t/>
            </a:r>
            <a:br>
              <a:rPr sz="1400" dirty="0">
                <a:solidFill>
                  <a:schemeClr val="accent1">
                    <a:lumMod val="50000"/>
                  </a:schemeClr>
                </a:solidFill>
                <a:latin typeface="Brandon Grotesque Regular" panose="020B0503020203060202" pitchFamily="34" charset="0"/>
              </a:rPr>
            </a:br>
            <a:r>
              <a:rPr sz="1400" b="1" dirty="0">
                <a:solidFill>
                  <a:schemeClr val="accent1">
                    <a:lumMod val="50000"/>
                  </a:schemeClr>
                </a:solidFill>
                <a:latin typeface="Brandon Grotesque Regular" panose="020B0503020203060202" pitchFamily="34" charset="0"/>
              </a:rPr>
              <a:t>735 000</a:t>
            </a:r>
            <a:r>
              <a:rPr sz="1400" dirty="0">
                <a:solidFill>
                  <a:schemeClr val="accent1">
                    <a:lumMod val="50000"/>
                  </a:schemeClr>
                </a:solidFill>
                <a:latin typeface="Brandon Grotesque Regular" panose="020B0503020203060202" pitchFamily="34" charset="0"/>
              </a:rPr>
              <a:t> </a:t>
            </a:r>
            <a:r>
              <a:rPr sz="1400" dirty="0" err="1">
                <a:solidFill>
                  <a:schemeClr val="accent1">
                    <a:lumMod val="50000"/>
                  </a:schemeClr>
                </a:solidFill>
                <a:latin typeface="Brandon Grotesque Regular" panose="020B0503020203060202" pitchFamily="34" charset="0"/>
              </a:rPr>
              <a:t>pratiquants</a:t>
            </a:r>
            <a:r>
              <a:rPr sz="1400" dirty="0">
                <a:solidFill>
                  <a:schemeClr val="accent1">
                    <a:lumMod val="50000"/>
                  </a:schemeClr>
                </a:solidFill>
                <a:latin typeface="Brandon Grotesque Regular" panose="020B0503020203060202" pitchFamily="34" charset="0"/>
              </a:rPr>
              <a:t> </a:t>
            </a:r>
          </a:p>
          <a:p>
            <a:pPr defTabSz="457200">
              <a:defRPr sz="1900">
                <a:solidFill>
                  <a:srgbClr val="294679"/>
                </a:solidFill>
                <a:latin typeface="+mn-lt"/>
                <a:ea typeface="+mn-ea"/>
                <a:cs typeface="+mn-cs"/>
                <a:sym typeface="Helvetica"/>
              </a:defRPr>
            </a:pPr>
            <a:r>
              <a:rPr sz="1400" dirty="0" err="1">
                <a:solidFill>
                  <a:schemeClr val="accent1">
                    <a:lumMod val="50000"/>
                  </a:schemeClr>
                </a:solidFill>
                <a:latin typeface="Brandon Grotesque Regular" panose="020B0503020203060202" pitchFamily="34" charset="0"/>
              </a:rPr>
              <a:t>Croissance</a:t>
            </a:r>
            <a:r>
              <a:rPr sz="1400" dirty="0">
                <a:solidFill>
                  <a:schemeClr val="accent1">
                    <a:lumMod val="50000"/>
                  </a:schemeClr>
                </a:solidFill>
                <a:latin typeface="Brandon Grotesque Regular" panose="020B0503020203060202" pitchFamily="34" charset="0"/>
              </a:rPr>
              <a:t> : +7,5</a:t>
            </a:r>
            <a:r>
              <a:rPr sz="1100" dirty="0">
                <a:solidFill>
                  <a:schemeClr val="accent1">
                    <a:lumMod val="50000"/>
                  </a:schemeClr>
                </a:solidFill>
                <a:latin typeface="Brandon Grotesque Regular" panose="020B0503020203060202" pitchFamily="34" charset="0"/>
              </a:rPr>
              <a:t>% par an</a:t>
            </a:r>
          </a:p>
        </p:txBody>
      </p:sp>
      <p:sp>
        <p:nvSpPr>
          <p:cNvPr id="3" name="ZoneTexte 2"/>
          <p:cNvSpPr txBox="1"/>
          <p:nvPr/>
        </p:nvSpPr>
        <p:spPr>
          <a:xfrm>
            <a:off x="5441244" y="1470283"/>
            <a:ext cx="5147734"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fr-FR" sz="1600" b="1" dirty="0">
                <a:solidFill>
                  <a:srgbClr val="FF0000"/>
                </a:solidFill>
                <a:latin typeface="Brandon Grotesque Medium" panose="020B0603020203060202" pitchFamily="34" charset="0"/>
              </a:rPr>
              <a:t>Nations membres de la fédération internationale</a:t>
            </a:r>
            <a:endParaRPr kumimoji="0" lang="fr-FR" sz="1600" b="1" i="0" u="none" strike="noStrike" cap="none" spc="0" normalizeH="0" baseline="0" dirty="0">
              <a:ln>
                <a:noFill/>
              </a:ln>
              <a:solidFill>
                <a:srgbClr val="FF0000"/>
              </a:solidFill>
              <a:effectLst/>
              <a:uFillTx/>
              <a:latin typeface="Brandon Grotesque Medium" panose="020B0603020203060202" pitchFamily="34" charset="0"/>
              <a:sym typeface="Calibri"/>
            </a:endParaRPr>
          </a:p>
        </p:txBody>
      </p:sp>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3562" y="2232941"/>
            <a:ext cx="7000000" cy="3238095"/>
          </a:xfrm>
          <a:prstGeom prst="rect">
            <a:avLst/>
          </a:prstGeom>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Obraz 12" descr="Obraz 12"/>
          <p:cNvPicPr>
            <a:picLocks noChangeAspect="1"/>
          </p:cNvPicPr>
          <p:nvPr/>
        </p:nvPicPr>
        <p:blipFill>
          <a:blip r:embed="rId3">
            <a:extLst/>
          </a:blip>
          <a:stretch>
            <a:fillRect/>
          </a:stretch>
        </p:blipFill>
        <p:spPr>
          <a:xfrm>
            <a:off x="-23298" y="1"/>
            <a:ext cx="12215298" cy="6857999"/>
          </a:xfrm>
          <a:prstGeom prst="rect">
            <a:avLst/>
          </a:prstGeom>
          <a:ln w="12700">
            <a:miter lim="400000"/>
          </a:ln>
        </p:spPr>
      </p:pic>
      <p:pic>
        <p:nvPicPr>
          <p:cNvPr id="144" name="DELMEE_Jeroen_1.jpg" descr="DELMEE_Jeroen_1.jpg"/>
          <p:cNvPicPr>
            <a:picLocks noChangeAspect="1"/>
          </p:cNvPicPr>
          <p:nvPr/>
        </p:nvPicPr>
        <p:blipFill>
          <a:blip r:embed="rId4">
            <a:extLst/>
          </a:blip>
          <a:stretch>
            <a:fillRect/>
          </a:stretch>
        </p:blipFill>
        <p:spPr>
          <a:xfrm>
            <a:off x="0" y="1"/>
            <a:ext cx="4904448" cy="6857999"/>
          </a:xfrm>
          <a:prstGeom prst="rect">
            <a:avLst/>
          </a:prstGeom>
          <a:ln w="12700">
            <a:miter lim="400000"/>
          </a:ln>
        </p:spPr>
      </p:pic>
      <p:sp>
        <p:nvSpPr>
          <p:cNvPr id="146" name="Podtytuł 2"/>
          <p:cNvSpPr txBox="1"/>
          <p:nvPr/>
        </p:nvSpPr>
        <p:spPr>
          <a:xfrm>
            <a:off x="5266156" y="1812333"/>
            <a:ext cx="5600715" cy="3543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400">
                <a:solidFill>
                  <a:srgbClr val="203864"/>
                </a:solidFill>
                <a:latin typeface="+mn-lt"/>
                <a:ea typeface="+mn-ea"/>
                <a:cs typeface="+mn-cs"/>
                <a:sym typeface="Helvetica"/>
              </a:defRPr>
            </a:pPr>
            <a:endParaRPr dirty="0"/>
          </a:p>
        </p:txBody>
      </p:sp>
      <p:sp>
        <p:nvSpPr>
          <p:cNvPr id="147" name="Tytuł 1"/>
          <p:cNvSpPr txBox="1"/>
          <p:nvPr/>
        </p:nvSpPr>
        <p:spPr>
          <a:xfrm>
            <a:off x="5266156" y="805107"/>
            <a:ext cx="4376645" cy="8179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defTabSz="557784">
              <a:lnSpc>
                <a:spcPct val="120000"/>
              </a:lnSpc>
              <a:defRPr sz="1952" b="1">
                <a:solidFill>
                  <a:srgbClr val="FF0000"/>
                </a:solidFill>
                <a:latin typeface="+mn-lt"/>
                <a:ea typeface="+mn-ea"/>
                <a:cs typeface="+mn-cs"/>
                <a:sym typeface="Helvetica"/>
              </a:defRPr>
            </a:pPr>
            <a:r>
              <a:rPr dirty="0" err="1">
                <a:latin typeface="Brandon Grotesque Bold" panose="020B0803020203060202" pitchFamily="34" charset="0"/>
              </a:rPr>
              <a:t>Jeroen</a:t>
            </a:r>
            <a:r>
              <a:rPr dirty="0">
                <a:latin typeface="Brandon Grotesque Bold" panose="020B0803020203060202" pitchFamily="34" charset="0"/>
              </a:rPr>
              <a:t> DELMEE (NED)</a:t>
            </a:r>
          </a:p>
          <a:p>
            <a:pPr defTabSz="557784">
              <a:lnSpc>
                <a:spcPct val="120000"/>
              </a:lnSpc>
              <a:defRPr sz="1952" b="1">
                <a:solidFill>
                  <a:srgbClr val="FF0000"/>
                </a:solidFill>
                <a:latin typeface="+mn-lt"/>
                <a:ea typeface="+mn-ea"/>
                <a:cs typeface="+mn-cs"/>
                <a:sym typeface="Helvetica"/>
              </a:defRPr>
            </a:pPr>
            <a:r>
              <a:rPr dirty="0" err="1">
                <a:latin typeface="Brandon Grotesque Bold" panose="020B0803020203060202" pitchFamily="34" charset="0"/>
              </a:rPr>
              <a:t>Entraîneur</a:t>
            </a:r>
            <a:r>
              <a:rPr dirty="0">
                <a:latin typeface="Brandon Grotesque Bold" panose="020B0803020203060202" pitchFamily="34" charset="0"/>
              </a:rPr>
              <a:t> </a:t>
            </a:r>
            <a:r>
              <a:rPr dirty="0" err="1">
                <a:latin typeface="Brandon Grotesque Bold" panose="020B0803020203060202" pitchFamily="34" charset="0"/>
              </a:rPr>
              <a:t>équipe</a:t>
            </a:r>
            <a:r>
              <a:rPr dirty="0">
                <a:latin typeface="Brandon Grotesque Bold" panose="020B0803020203060202" pitchFamily="34" charset="0"/>
              </a:rPr>
              <a:t> de France </a:t>
            </a:r>
            <a:r>
              <a:rPr sz="1037" dirty="0">
                <a:latin typeface="Brandon Grotesque Bold" panose="020B0803020203060202" pitchFamily="34" charset="0"/>
              </a:rPr>
              <a:t>(</a:t>
            </a:r>
            <a:r>
              <a:rPr sz="1037" dirty="0" err="1">
                <a:latin typeface="Brandon Grotesque Bold" panose="020B0803020203060202" pitchFamily="34" charset="0"/>
              </a:rPr>
              <a:t>depuis</a:t>
            </a:r>
            <a:r>
              <a:rPr sz="1037" dirty="0">
                <a:latin typeface="Brandon Grotesque Bold" panose="020B0803020203060202" pitchFamily="34" charset="0"/>
              </a:rPr>
              <a:t> 2017)</a:t>
            </a:r>
          </a:p>
        </p:txBody>
      </p:sp>
      <p:sp>
        <p:nvSpPr>
          <p:cNvPr id="148" name="Pourquoi avoir choisi de venir entraîner l’équipe de France ?"/>
          <p:cNvSpPr txBox="1"/>
          <p:nvPr/>
        </p:nvSpPr>
        <p:spPr>
          <a:xfrm>
            <a:off x="5266156" y="2571773"/>
            <a:ext cx="4723407" cy="3543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lnSpc>
                <a:spcPts val="2300"/>
              </a:lnSpc>
              <a:spcBef>
                <a:spcPts val="1000"/>
              </a:spcBef>
              <a:defRPr sz="1400" b="1">
                <a:solidFill>
                  <a:srgbClr val="203864"/>
                </a:solidFill>
                <a:latin typeface="+mn-lt"/>
                <a:ea typeface="+mn-ea"/>
                <a:cs typeface="+mn-cs"/>
                <a:sym typeface="Helvetica"/>
              </a:defRPr>
            </a:lvl1pPr>
          </a:lstStyle>
          <a:p>
            <a:r>
              <a:rPr dirty="0" err="1">
                <a:solidFill>
                  <a:schemeClr val="accent1">
                    <a:lumMod val="50000"/>
                  </a:schemeClr>
                </a:solidFill>
              </a:rPr>
              <a:t>Pourquoi</a:t>
            </a:r>
            <a:r>
              <a:rPr dirty="0">
                <a:solidFill>
                  <a:schemeClr val="accent1">
                    <a:lumMod val="50000"/>
                  </a:schemeClr>
                </a:solidFill>
              </a:rPr>
              <a:t> </a:t>
            </a:r>
            <a:r>
              <a:rPr dirty="0" err="1">
                <a:solidFill>
                  <a:schemeClr val="accent1">
                    <a:lumMod val="50000"/>
                  </a:schemeClr>
                </a:solidFill>
              </a:rPr>
              <a:t>avoir</a:t>
            </a:r>
            <a:r>
              <a:rPr dirty="0">
                <a:solidFill>
                  <a:schemeClr val="accent1">
                    <a:lumMod val="50000"/>
                  </a:schemeClr>
                </a:solidFill>
              </a:rPr>
              <a:t> </a:t>
            </a:r>
            <a:r>
              <a:rPr dirty="0" err="1">
                <a:solidFill>
                  <a:schemeClr val="accent1">
                    <a:lumMod val="50000"/>
                  </a:schemeClr>
                </a:solidFill>
              </a:rPr>
              <a:t>choisi</a:t>
            </a:r>
            <a:r>
              <a:rPr dirty="0">
                <a:solidFill>
                  <a:schemeClr val="accent1">
                    <a:lumMod val="50000"/>
                  </a:schemeClr>
                </a:solidFill>
              </a:rPr>
              <a:t> </a:t>
            </a:r>
            <a:r>
              <a:rPr lang="fr-FR" dirty="0" smtClean="0">
                <a:solidFill>
                  <a:schemeClr val="accent1">
                    <a:lumMod val="50000"/>
                  </a:schemeClr>
                </a:solidFill>
              </a:rPr>
              <a:t>d’</a:t>
            </a:r>
            <a:r>
              <a:rPr dirty="0" err="1" smtClean="0">
                <a:solidFill>
                  <a:schemeClr val="accent1">
                    <a:lumMod val="50000"/>
                  </a:schemeClr>
                </a:solidFill>
              </a:rPr>
              <a:t>entraîner</a:t>
            </a:r>
            <a:r>
              <a:rPr dirty="0" smtClean="0">
                <a:solidFill>
                  <a:schemeClr val="accent1">
                    <a:lumMod val="50000"/>
                  </a:schemeClr>
                </a:solidFill>
              </a:rPr>
              <a:t> </a:t>
            </a:r>
            <a:r>
              <a:rPr dirty="0" err="1">
                <a:solidFill>
                  <a:schemeClr val="accent1">
                    <a:lumMod val="50000"/>
                  </a:schemeClr>
                </a:solidFill>
              </a:rPr>
              <a:t>l’équipe</a:t>
            </a:r>
            <a:r>
              <a:rPr dirty="0">
                <a:solidFill>
                  <a:schemeClr val="accent1">
                    <a:lumMod val="50000"/>
                  </a:schemeClr>
                </a:solidFill>
              </a:rPr>
              <a:t> de France ? </a:t>
            </a:r>
          </a:p>
        </p:txBody>
      </p:sp>
      <p:sp>
        <p:nvSpPr>
          <p:cNvPr id="150" name="Podtytuł 2"/>
          <p:cNvSpPr txBox="1"/>
          <p:nvPr/>
        </p:nvSpPr>
        <p:spPr>
          <a:xfrm>
            <a:off x="5266156" y="3297744"/>
            <a:ext cx="6511860" cy="215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ts val="2300"/>
              </a:lnSpc>
              <a:spcBef>
                <a:spcPts val="1000"/>
              </a:spcBef>
              <a:defRPr sz="1400">
                <a:solidFill>
                  <a:srgbClr val="203864"/>
                </a:solidFill>
                <a:latin typeface="+mn-lt"/>
                <a:ea typeface="+mn-ea"/>
                <a:cs typeface="+mn-cs"/>
                <a:sym typeface="Helvetica"/>
              </a:defRPr>
            </a:lvl1pPr>
          </a:lstStyle>
          <a:p>
            <a:pPr algn="just"/>
            <a:r>
              <a:rPr sz="1800" i="1" dirty="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C’est</a:t>
            </a:r>
            <a:r>
              <a:rPr sz="1800" i="1" dirty="0">
                <a:solidFill>
                  <a:schemeClr val="accent1">
                    <a:lumMod val="50000"/>
                  </a:schemeClr>
                </a:solidFill>
                <a:latin typeface="Brandon Grotesque Regular" panose="020B0503020203060202" pitchFamily="34" charset="0"/>
              </a:rPr>
              <a:t> un beau challenge pour </a:t>
            </a:r>
            <a:r>
              <a:rPr sz="1800" i="1" dirty="0" err="1">
                <a:solidFill>
                  <a:schemeClr val="accent1">
                    <a:lumMod val="50000"/>
                  </a:schemeClr>
                </a:solidFill>
                <a:latin typeface="Brandon Grotesque Regular" panose="020B0503020203060202" pitchFamily="34" charset="0"/>
              </a:rPr>
              <a:t>moi</a:t>
            </a:r>
            <a:r>
              <a:rPr sz="1800" i="1" dirty="0">
                <a:solidFill>
                  <a:schemeClr val="accent1">
                    <a:lumMod val="50000"/>
                  </a:schemeClr>
                </a:solidFill>
                <a:latin typeface="Brandon Grotesque Regular" panose="020B0503020203060202" pitchFamily="34" charset="0"/>
              </a:rPr>
              <a:t>. Je compare </a:t>
            </a:r>
            <a:r>
              <a:rPr sz="1800" i="1" dirty="0" err="1">
                <a:solidFill>
                  <a:schemeClr val="accent1">
                    <a:lumMod val="50000"/>
                  </a:schemeClr>
                </a:solidFill>
                <a:latin typeface="Brandon Grotesque Regular" panose="020B0503020203060202" pitchFamily="34" charset="0"/>
              </a:rPr>
              <a:t>cette</a:t>
            </a:r>
            <a:r>
              <a:rPr sz="1800" i="1" dirty="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expérience</a:t>
            </a:r>
            <a:r>
              <a:rPr sz="1800" i="1" dirty="0">
                <a:solidFill>
                  <a:schemeClr val="accent1">
                    <a:lumMod val="50000"/>
                  </a:schemeClr>
                </a:solidFill>
                <a:latin typeface="Brandon Grotesque Regular" panose="020B0503020203060202" pitchFamily="34" charset="0"/>
              </a:rPr>
              <a:t> avec la </a:t>
            </a:r>
            <a:r>
              <a:rPr sz="1800" i="1" dirty="0" err="1">
                <a:solidFill>
                  <a:schemeClr val="accent1">
                    <a:lumMod val="50000"/>
                  </a:schemeClr>
                </a:solidFill>
                <a:latin typeface="Brandon Grotesque Regular" panose="020B0503020203060202" pitchFamily="34" charset="0"/>
              </a:rPr>
              <a:t>Belgique</a:t>
            </a:r>
            <a:r>
              <a:rPr sz="1800" i="1" dirty="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où</a:t>
            </a:r>
            <a:r>
              <a:rPr sz="1800" i="1" dirty="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j’ai</a:t>
            </a:r>
            <a:r>
              <a:rPr sz="1800" i="1" dirty="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entraîné</a:t>
            </a:r>
            <a:r>
              <a:rPr sz="1800" i="1" dirty="0">
                <a:solidFill>
                  <a:schemeClr val="accent1">
                    <a:lumMod val="50000"/>
                  </a:schemeClr>
                </a:solidFill>
                <a:latin typeface="Brandon Grotesque Regular" panose="020B0503020203060202" pitchFamily="34" charset="0"/>
              </a:rPr>
              <a:t> </a:t>
            </a:r>
            <a:r>
              <a:rPr lang="fr-FR" sz="1800" i="1" dirty="0" smtClean="0">
                <a:solidFill>
                  <a:schemeClr val="accent1">
                    <a:lumMod val="50000"/>
                  </a:schemeClr>
                </a:solidFill>
                <a:latin typeface="Brandon Grotesque Regular" panose="020B0503020203060202" pitchFamily="34" charset="0"/>
              </a:rPr>
              <a:t>cette équipe nationale </a:t>
            </a:r>
            <a:r>
              <a:rPr sz="1800" i="1" dirty="0" smtClean="0">
                <a:solidFill>
                  <a:schemeClr val="accent1">
                    <a:lumMod val="50000"/>
                  </a:schemeClr>
                </a:solidFill>
                <a:latin typeface="Brandon Grotesque Regular" panose="020B0503020203060202" pitchFamily="34" charset="0"/>
              </a:rPr>
              <a:t>pendant </a:t>
            </a:r>
            <a:r>
              <a:rPr sz="1800" i="1" dirty="0">
                <a:solidFill>
                  <a:schemeClr val="accent1">
                    <a:lumMod val="50000"/>
                  </a:schemeClr>
                </a:solidFill>
                <a:latin typeface="Brandon Grotesque Regular" panose="020B0503020203060202" pitchFamily="34" charset="0"/>
              </a:rPr>
              <a:t>5 </a:t>
            </a:r>
            <a:r>
              <a:rPr sz="1800" i="1" dirty="0" err="1">
                <a:solidFill>
                  <a:schemeClr val="accent1">
                    <a:lumMod val="50000"/>
                  </a:schemeClr>
                </a:solidFill>
                <a:latin typeface="Brandon Grotesque Regular" panose="020B0503020203060202" pitchFamily="34" charset="0"/>
              </a:rPr>
              <a:t>ans</a:t>
            </a:r>
            <a:r>
              <a:rPr sz="1800" i="1" dirty="0">
                <a:solidFill>
                  <a:schemeClr val="accent1">
                    <a:lumMod val="50000"/>
                  </a:schemeClr>
                </a:solidFill>
                <a:latin typeface="Brandon Grotesque Regular" panose="020B0503020203060202" pitchFamily="34" charset="0"/>
              </a:rPr>
              <a:t>, et nous </a:t>
            </a:r>
            <a:r>
              <a:rPr sz="1800" i="1" dirty="0" err="1">
                <a:solidFill>
                  <a:schemeClr val="accent1">
                    <a:lumMod val="50000"/>
                  </a:schemeClr>
                </a:solidFill>
                <a:latin typeface="Brandon Grotesque Regular" panose="020B0503020203060202" pitchFamily="34" charset="0"/>
              </a:rPr>
              <a:t>sommes</a:t>
            </a:r>
            <a:r>
              <a:rPr sz="1800" i="1" dirty="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passés</a:t>
            </a:r>
            <a:r>
              <a:rPr sz="1800" i="1" dirty="0">
                <a:solidFill>
                  <a:schemeClr val="accent1">
                    <a:lumMod val="50000"/>
                  </a:schemeClr>
                </a:solidFill>
                <a:latin typeface="Brandon Grotesque Regular" panose="020B0503020203060202" pitchFamily="34" charset="0"/>
              </a:rPr>
              <a:t> de la 13e à la 3e place </a:t>
            </a:r>
            <a:r>
              <a:rPr sz="1800" i="1" dirty="0" err="1">
                <a:solidFill>
                  <a:schemeClr val="accent1">
                    <a:lumMod val="50000"/>
                  </a:schemeClr>
                </a:solidFill>
                <a:latin typeface="Brandon Grotesque Regular" panose="020B0503020203060202" pitchFamily="34" charset="0"/>
              </a:rPr>
              <a:t>mondiale</a:t>
            </a:r>
            <a:r>
              <a:rPr sz="1800" i="1" dirty="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Aujourd’hui</a:t>
            </a:r>
            <a:r>
              <a:rPr sz="1800" i="1" dirty="0">
                <a:solidFill>
                  <a:schemeClr val="accent1">
                    <a:lumMod val="50000"/>
                  </a:schemeClr>
                </a:solidFill>
                <a:latin typeface="Brandon Grotesque Regular" panose="020B0503020203060202" pitchFamily="34" charset="0"/>
              </a:rPr>
              <a:t>, on </a:t>
            </a:r>
            <a:r>
              <a:rPr sz="1800" i="1" dirty="0" err="1">
                <a:solidFill>
                  <a:schemeClr val="accent1">
                    <a:lumMod val="50000"/>
                  </a:schemeClr>
                </a:solidFill>
                <a:latin typeface="Brandon Grotesque Regular" panose="020B0503020203060202" pitchFamily="34" charset="0"/>
              </a:rPr>
              <a:t>est</a:t>
            </a:r>
            <a:r>
              <a:rPr sz="1800" i="1" dirty="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physiquement</a:t>
            </a:r>
            <a:r>
              <a:rPr sz="1800" i="1" dirty="0">
                <a:solidFill>
                  <a:schemeClr val="accent1">
                    <a:lumMod val="50000"/>
                  </a:schemeClr>
                </a:solidFill>
                <a:latin typeface="Brandon Grotesque Regular" panose="020B0503020203060202" pitchFamily="34" charset="0"/>
              </a:rPr>
              <a:t> au top </a:t>
            </a:r>
            <a:r>
              <a:rPr sz="1800" i="1" dirty="0" err="1">
                <a:solidFill>
                  <a:schemeClr val="accent1">
                    <a:lumMod val="50000"/>
                  </a:schemeClr>
                </a:solidFill>
                <a:latin typeface="Brandon Grotesque Regular" panose="020B0503020203060202" pitchFamily="34" charset="0"/>
              </a:rPr>
              <a:t>mais</a:t>
            </a:r>
            <a:r>
              <a:rPr sz="1800" i="1" dirty="0">
                <a:solidFill>
                  <a:schemeClr val="accent1">
                    <a:lumMod val="50000"/>
                  </a:schemeClr>
                </a:solidFill>
                <a:latin typeface="Brandon Grotesque Regular" panose="020B0503020203060202" pitchFamily="34" charset="0"/>
              </a:rPr>
              <a:t> on a </a:t>
            </a:r>
            <a:r>
              <a:rPr sz="1800" i="1" dirty="0" err="1" smtClean="0">
                <a:solidFill>
                  <a:schemeClr val="accent1">
                    <a:lumMod val="50000"/>
                  </a:schemeClr>
                </a:solidFill>
                <a:latin typeface="Brandon Grotesque Regular" panose="020B0503020203060202" pitchFamily="34" charset="0"/>
              </a:rPr>
              <a:t>une</a:t>
            </a:r>
            <a:r>
              <a:rPr sz="1800" i="1" dirty="0" smtClean="0">
                <a:solidFill>
                  <a:schemeClr val="accent1">
                    <a:lumMod val="50000"/>
                  </a:schemeClr>
                </a:solidFill>
                <a:latin typeface="Brandon Grotesque Regular" panose="020B0503020203060202" pitchFamily="34" charset="0"/>
              </a:rPr>
              <a:t> </a:t>
            </a:r>
            <a:r>
              <a:rPr sz="1800" i="1" dirty="0">
                <a:solidFill>
                  <a:schemeClr val="accent1">
                    <a:lumMod val="50000"/>
                  </a:schemeClr>
                </a:solidFill>
                <a:latin typeface="Brandon Grotesque Regular" panose="020B0503020203060202" pitchFamily="34" charset="0"/>
              </a:rPr>
              <a:t>marge de </a:t>
            </a:r>
            <a:r>
              <a:rPr sz="1800" i="1" dirty="0" smtClean="0">
                <a:solidFill>
                  <a:schemeClr val="accent1">
                    <a:lumMod val="50000"/>
                  </a:schemeClr>
                </a:solidFill>
                <a:latin typeface="Brandon Grotesque Regular" panose="020B0503020203060202" pitchFamily="34" charset="0"/>
              </a:rPr>
              <a:t>progression</a:t>
            </a:r>
            <a:r>
              <a:rPr lang="fr-FR" sz="1800" i="1" dirty="0" smtClean="0">
                <a:solidFill>
                  <a:schemeClr val="accent1">
                    <a:lumMod val="50000"/>
                  </a:schemeClr>
                </a:solidFill>
                <a:latin typeface="Brandon Grotesque Regular" panose="020B0503020203060202" pitchFamily="34" charset="0"/>
              </a:rPr>
              <a:t> importante pour monter au classement mondial</a:t>
            </a:r>
            <a:r>
              <a:rPr sz="1800" i="1" dirty="0" smtClean="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Selon</a:t>
            </a:r>
            <a:r>
              <a:rPr sz="1800" i="1" dirty="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notre</a:t>
            </a:r>
            <a:r>
              <a:rPr sz="1800" i="1" dirty="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évolution</a:t>
            </a:r>
            <a:r>
              <a:rPr sz="1800" i="1" dirty="0">
                <a:solidFill>
                  <a:schemeClr val="accent1">
                    <a:lumMod val="50000"/>
                  </a:schemeClr>
                </a:solidFill>
                <a:latin typeface="Brandon Grotesque Regular" panose="020B0503020203060202" pitchFamily="34" charset="0"/>
              </a:rPr>
              <a:t>, nous </a:t>
            </a:r>
            <a:r>
              <a:rPr sz="1800" i="1" dirty="0" err="1">
                <a:solidFill>
                  <a:schemeClr val="accent1">
                    <a:lumMod val="50000"/>
                  </a:schemeClr>
                </a:solidFill>
                <a:latin typeface="Brandon Grotesque Regular" panose="020B0503020203060202" pitchFamily="34" charset="0"/>
              </a:rPr>
              <a:t>pourrions</a:t>
            </a:r>
            <a:r>
              <a:rPr sz="1800" i="1" dirty="0">
                <a:solidFill>
                  <a:schemeClr val="accent1">
                    <a:lumMod val="50000"/>
                  </a:schemeClr>
                </a:solidFill>
                <a:latin typeface="Brandon Grotesque Regular" panose="020B0503020203060202" pitchFamily="34" charset="0"/>
              </a:rPr>
              <a:t> </a:t>
            </a:r>
            <a:r>
              <a:rPr sz="1800" i="1" dirty="0" err="1" smtClean="0">
                <a:solidFill>
                  <a:schemeClr val="accent1">
                    <a:lumMod val="50000"/>
                  </a:schemeClr>
                </a:solidFill>
                <a:latin typeface="Brandon Grotesque Regular" panose="020B0503020203060202" pitchFamily="34" charset="0"/>
              </a:rPr>
              <a:t>jouer</a:t>
            </a:r>
            <a:r>
              <a:rPr lang="fr-FR" sz="1800" i="1" dirty="0" smtClean="0">
                <a:solidFill>
                  <a:schemeClr val="accent1">
                    <a:lumMod val="50000"/>
                  </a:schemeClr>
                </a:solidFill>
                <a:latin typeface="Brandon Grotesque Regular" panose="020B0503020203060202" pitchFamily="34" charset="0"/>
              </a:rPr>
              <a:t> </a:t>
            </a:r>
            <a:r>
              <a:rPr sz="1800" i="1" dirty="0" smtClean="0">
                <a:solidFill>
                  <a:schemeClr val="accent1">
                    <a:lumMod val="50000"/>
                  </a:schemeClr>
                </a:solidFill>
                <a:latin typeface="Brandon Grotesque Regular" panose="020B0503020203060202" pitchFamily="34" charset="0"/>
              </a:rPr>
              <a:t>le </a:t>
            </a:r>
            <a:r>
              <a:rPr sz="1800" i="1" dirty="0">
                <a:solidFill>
                  <a:schemeClr val="accent1">
                    <a:lumMod val="50000"/>
                  </a:schemeClr>
                </a:solidFill>
                <a:latin typeface="Brandon Grotesque Regular" panose="020B0503020203060202" pitchFamily="34" charset="0"/>
              </a:rPr>
              <a:t>Top 8 </a:t>
            </a:r>
            <a:r>
              <a:rPr sz="1800" i="1" dirty="0" err="1">
                <a:solidFill>
                  <a:schemeClr val="accent1">
                    <a:lumMod val="50000"/>
                  </a:schemeClr>
                </a:solidFill>
                <a:latin typeface="Brandon Grotesque Regular" panose="020B0503020203060202" pitchFamily="34" charset="0"/>
              </a:rPr>
              <a:t>dans</a:t>
            </a:r>
            <a:r>
              <a:rPr sz="1800" i="1" dirty="0">
                <a:solidFill>
                  <a:schemeClr val="accent1">
                    <a:lumMod val="50000"/>
                  </a:schemeClr>
                </a:solidFill>
                <a:latin typeface="Brandon Grotesque Regular" panose="020B0503020203060202" pitchFamily="34" charset="0"/>
              </a:rPr>
              <a:t> les </a:t>
            </a:r>
            <a:r>
              <a:rPr lang="fr-FR" sz="1800" i="1" dirty="0" smtClean="0">
                <a:solidFill>
                  <a:schemeClr val="accent1">
                    <a:lumMod val="50000"/>
                  </a:schemeClr>
                </a:solidFill>
                <a:latin typeface="Brandon Grotesque Regular" panose="020B0503020203060202" pitchFamily="34" charset="0"/>
              </a:rPr>
              <a:t>2</a:t>
            </a:r>
            <a:r>
              <a:rPr sz="1800" i="1" dirty="0" smtClean="0">
                <a:solidFill>
                  <a:schemeClr val="accent1">
                    <a:lumMod val="50000"/>
                  </a:schemeClr>
                </a:solidFill>
                <a:latin typeface="Brandon Grotesque Regular" panose="020B0503020203060202" pitchFamily="34" charset="0"/>
              </a:rPr>
              <a:t> </a:t>
            </a:r>
            <a:r>
              <a:rPr sz="1800" i="1" dirty="0" err="1">
                <a:solidFill>
                  <a:schemeClr val="accent1">
                    <a:lumMod val="50000"/>
                  </a:schemeClr>
                </a:solidFill>
                <a:latin typeface="Brandon Grotesque Regular" panose="020B0503020203060202" pitchFamily="34" charset="0"/>
              </a:rPr>
              <a:t>ans</a:t>
            </a:r>
            <a:r>
              <a:rPr sz="1800" i="1" dirty="0">
                <a:solidFill>
                  <a:schemeClr val="accent1">
                    <a:lumMod val="50000"/>
                  </a:schemeClr>
                </a:solidFill>
                <a:latin typeface="Brandon Grotesque Regular" panose="020B0503020203060202" pitchFamily="34" charset="0"/>
              </a:rPr>
              <a:t> à </a:t>
            </a:r>
            <a:r>
              <a:rPr sz="1800" i="1" dirty="0" err="1" smtClean="0">
                <a:solidFill>
                  <a:schemeClr val="accent1">
                    <a:lumMod val="50000"/>
                  </a:schemeClr>
                </a:solidFill>
                <a:latin typeface="Brandon Grotesque Regular" panose="020B0503020203060202" pitchFamily="34" charset="0"/>
              </a:rPr>
              <a:t>venir</a:t>
            </a:r>
            <a:r>
              <a:rPr lang="fr-FR" sz="1800" i="1" dirty="0" smtClean="0">
                <a:solidFill>
                  <a:schemeClr val="accent1">
                    <a:lumMod val="50000"/>
                  </a:schemeClr>
                </a:solidFill>
                <a:latin typeface="Brandon Grotesque Regular" panose="020B0503020203060202" pitchFamily="34" charset="0"/>
              </a:rPr>
              <a:t>. Et cette double confrontation face à l’Espagne sera déterminante  pour la suite. »</a:t>
            </a:r>
            <a:endParaRPr sz="1800" i="1" dirty="0">
              <a:solidFill>
                <a:schemeClr val="accent1">
                  <a:lumMod val="50000"/>
                </a:schemeClr>
              </a:solidFill>
              <a:latin typeface="Brandon Grotesque Regular" panose="020B0503020203060202" pitchFamily="34" charset="0"/>
            </a:endParaRP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 name="DELMEE_Jeroen_1.jpg" descr="DELMEE_Jeroen_1.jpg"/>
          <p:cNvPicPr>
            <a:picLocks noChangeAspect="1"/>
          </p:cNvPicPr>
          <p:nvPr/>
        </p:nvPicPr>
        <p:blipFill>
          <a:blip r:embed="rId3">
            <a:extLst/>
          </a:blip>
          <a:stretch>
            <a:fillRect/>
          </a:stretch>
        </p:blipFill>
        <p:spPr>
          <a:xfrm>
            <a:off x="-23297" y="-10991"/>
            <a:ext cx="4904448" cy="7356671"/>
          </a:xfrm>
          <a:prstGeom prst="rect">
            <a:avLst/>
          </a:prstGeom>
          <a:ln w="12700">
            <a:miter lim="400000"/>
          </a:ln>
        </p:spPr>
      </p:pic>
      <p:pic>
        <p:nvPicPr>
          <p:cNvPr id="153" name="Obraz 12" descr="Obraz 12"/>
          <p:cNvPicPr>
            <a:picLocks noChangeAspect="1"/>
          </p:cNvPicPr>
          <p:nvPr/>
        </p:nvPicPr>
        <p:blipFill>
          <a:blip r:embed="rId4">
            <a:extLst/>
          </a:blip>
          <a:stretch>
            <a:fillRect/>
          </a:stretch>
        </p:blipFill>
        <p:spPr>
          <a:xfrm>
            <a:off x="0" y="0"/>
            <a:ext cx="12192000" cy="6858000"/>
          </a:xfrm>
          <a:prstGeom prst="rect">
            <a:avLst/>
          </a:prstGeom>
          <a:ln w="12700">
            <a:miter lim="400000"/>
          </a:ln>
        </p:spPr>
      </p:pic>
      <p:sp>
        <p:nvSpPr>
          <p:cNvPr id="154" name="Tytuł 1"/>
          <p:cNvSpPr txBox="1"/>
          <p:nvPr/>
        </p:nvSpPr>
        <p:spPr>
          <a:xfrm>
            <a:off x="5243297" y="30977"/>
            <a:ext cx="3227886" cy="1544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a:lnSpc>
                <a:spcPct val="90000"/>
              </a:lnSpc>
              <a:defRPr sz="3200" b="1">
                <a:solidFill>
                  <a:srgbClr val="FF0000"/>
                </a:solidFill>
                <a:latin typeface="+mn-lt"/>
                <a:ea typeface="+mn-ea"/>
                <a:cs typeface="+mn-cs"/>
                <a:sym typeface="Helvetica"/>
              </a:defRPr>
            </a:pPr>
            <a:r>
              <a:rPr dirty="0" err="1">
                <a:latin typeface="Brandon Grotesque Bold" panose="020B0803020203060202" pitchFamily="34" charset="0"/>
              </a:rPr>
              <a:t>Jeroen</a:t>
            </a:r>
            <a:r>
              <a:rPr dirty="0">
                <a:latin typeface="Brandon Grotesque Bold" panose="020B0803020203060202" pitchFamily="34" charset="0"/>
              </a:rPr>
              <a:t/>
            </a:r>
            <a:br>
              <a:rPr dirty="0">
                <a:latin typeface="Brandon Grotesque Bold" panose="020B0803020203060202" pitchFamily="34" charset="0"/>
              </a:rPr>
            </a:br>
            <a:r>
              <a:rPr dirty="0">
                <a:latin typeface="Brandon Grotesque Bold" panose="020B0803020203060202" pitchFamily="34" charset="0"/>
              </a:rPr>
              <a:t>DELMEE CV</a:t>
            </a:r>
          </a:p>
        </p:txBody>
      </p:sp>
      <p:sp>
        <p:nvSpPr>
          <p:cNvPr id="155" name="Podtytuł 2"/>
          <p:cNvSpPr txBox="1"/>
          <p:nvPr/>
        </p:nvSpPr>
        <p:spPr>
          <a:xfrm>
            <a:off x="5316956" y="1456192"/>
            <a:ext cx="6766853" cy="49013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ts val="2300"/>
              </a:lnSpc>
              <a:spcBef>
                <a:spcPts val="1000"/>
              </a:spcBef>
              <a:defRPr sz="1300">
                <a:solidFill>
                  <a:srgbClr val="203864"/>
                </a:solidFill>
                <a:latin typeface="+mn-lt"/>
                <a:ea typeface="+mn-ea"/>
                <a:cs typeface="+mn-cs"/>
                <a:sym typeface="Helvetica"/>
              </a:defRPr>
            </a:pPr>
            <a:r>
              <a:rPr sz="1400" b="1" dirty="0" err="1">
                <a:solidFill>
                  <a:schemeClr val="accent1">
                    <a:lumMod val="50000"/>
                  </a:schemeClr>
                </a:solidFill>
                <a:latin typeface="Brandon Grotesque Regular" panose="020B0503020203060202" pitchFamily="34" charset="0"/>
              </a:rPr>
              <a:t>Palmarès</a:t>
            </a:r>
            <a:r>
              <a:rPr sz="1400" b="1" dirty="0">
                <a:solidFill>
                  <a:schemeClr val="accent1">
                    <a:lumMod val="50000"/>
                  </a:schemeClr>
                </a:solidFill>
                <a:latin typeface="Brandon Grotesque Regular" panose="020B0503020203060202" pitchFamily="34" charset="0"/>
              </a:rPr>
              <a:t> </a:t>
            </a:r>
            <a:r>
              <a:rPr sz="1400" b="1" dirty="0" err="1">
                <a:solidFill>
                  <a:schemeClr val="accent1">
                    <a:lumMod val="50000"/>
                  </a:schemeClr>
                </a:solidFill>
                <a:latin typeface="Brandon Grotesque Regular" panose="020B0503020203060202" pitchFamily="34" charset="0"/>
              </a:rPr>
              <a:t>joueur</a:t>
            </a:r>
            <a:r>
              <a:rPr sz="1400" b="1" dirty="0">
                <a:solidFill>
                  <a:schemeClr val="accent1">
                    <a:lumMod val="50000"/>
                  </a:schemeClr>
                </a:solidFill>
                <a:latin typeface="Brandon Grotesque Regular" panose="020B0503020203060202" pitchFamily="34" charset="0"/>
              </a:rPr>
              <a:t> </a:t>
            </a:r>
            <a:br>
              <a:rPr sz="1400" b="1" dirty="0">
                <a:solidFill>
                  <a:schemeClr val="accent1">
                    <a:lumMod val="50000"/>
                  </a:schemeClr>
                </a:solidFill>
                <a:latin typeface="Brandon Grotesque Regular" panose="020B0503020203060202" pitchFamily="34" charset="0"/>
              </a:rPr>
            </a:br>
            <a:r>
              <a:rPr sz="1400" b="1" dirty="0">
                <a:solidFill>
                  <a:schemeClr val="accent1">
                    <a:lumMod val="50000"/>
                  </a:schemeClr>
                </a:solidFill>
                <a:latin typeface="Brandon Grotesque Regular" panose="020B0503020203060202" pitchFamily="34" charset="0"/>
              </a:rPr>
              <a:t>401 </a:t>
            </a:r>
            <a:r>
              <a:rPr sz="1400" b="1" dirty="0" err="1">
                <a:solidFill>
                  <a:schemeClr val="accent1">
                    <a:lumMod val="50000"/>
                  </a:schemeClr>
                </a:solidFill>
                <a:latin typeface="Brandon Grotesque Regular" panose="020B0503020203060202" pitchFamily="34" charset="0"/>
              </a:rPr>
              <a:t>sélections</a:t>
            </a:r>
            <a:r>
              <a:rPr sz="1400" b="1" dirty="0">
                <a:solidFill>
                  <a:schemeClr val="accent1">
                    <a:lumMod val="50000"/>
                  </a:schemeClr>
                </a:solidFill>
                <a:latin typeface="Brandon Grotesque Regular" panose="020B0503020203060202" pitchFamily="34" charset="0"/>
              </a:rPr>
              <a:t> en </a:t>
            </a:r>
            <a:r>
              <a:rPr sz="1400" b="1" dirty="0" err="1">
                <a:solidFill>
                  <a:schemeClr val="accent1">
                    <a:lumMod val="50000"/>
                  </a:schemeClr>
                </a:solidFill>
                <a:latin typeface="Brandon Grotesque Regular" panose="020B0503020203060202" pitchFamily="34" charset="0"/>
              </a:rPr>
              <a:t>équipe</a:t>
            </a:r>
            <a:r>
              <a:rPr sz="1400" b="1" dirty="0">
                <a:solidFill>
                  <a:schemeClr val="accent1">
                    <a:lumMod val="50000"/>
                  </a:schemeClr>
                </a:solidFill>
                <a:latin typeface="Brandon Grotesque Regular" panose="020B0503020203060202" pitchFamily="34" charset="0"/>
              </a:rPr>
              <a:t> </a:t>
            </a:r>
            <a:r>
              <a:rPr sz="1400" b="1" dirty="0" err="1">
                <a:solidFill>
                  <a:schemeClr val="accent1">
                    <a:lumMod val="50000"/>
                  </a:schemeClr>
                </a:solidFill>
                <a:latin typeface="Brandon Grotesque Regular" panose="020B0503020203060202" pitchFamily="34" charset="0"/>
              </a:rPr>
              <a:t>nationale</a:t>
            </a:r>
            <a:r>
              <a:rPr sz="1400" b="1" dirty="0">
                <a:solidFill>
                  <a:schemeClr val="accent1">
                    <a:lumMod val="50000"/>
                  </a:schemeClr>
                </a:solidFill>
                <a:latin typeface="Brandon Grotesque Regular" panose="020B0503020203060202" pitchFamily="34" charset="0"/>
              </a:rPr>
              <a:t> des Pays-Bas</a:t>
            </a:r>
            <a:br>
              <a:rPr sz="1400" b="1" dirty="0">
                <a:solidFill>
                  <a:schemeClr val="accent1">
                    <a:lumMod val="50000"/>
                  </a:schemeClr>
                </a:solidFill>
                <a:latin typeface="Brandon Grotesque Regular" panose="020B0503020203060202" pitchFamily="34" charset="0"/>
              </a:rPr>
            </a:br>
            <a:r>
              <a:rPr sz="1400" b="1" dirty="0">
                <a:solidFill>
                  <a:schemeClr val="accent1">
                    <a:lumMod val="50000"/>
                  </a:schemeClr>
                </a:solidFill>
                <a:latin typeface="Brandon Grotesque Regular" panose="020B0503020203060202" pitchFamily="34" charset="0"/>
              </a:rPr>
              <a:t>Porte </a:t>
            </a:r>
            <a:r>
              <a:rPr sz="1400" b="1" dirty="0" err="1">
                <a:solidFill>
                  <a:schemeClr val="accent1">
                    <a:lumMod val="50000"/>
                  </a:schemeClr>
                </a:solidFill>
                <a:latin typeface="Brandon Grotesque Regular" panose="020B0503020203060202" pitchFamily="34" charset="0"/>
              </a:rPr>
              <a:t>drapeau</a:t>
            </a:r>
            <a:r>
              <a:rPr sz="1400" b="1" dirty="0">
                <a:solidFill>
                  <a:schemeClr val="accent1">
                    <a:lumMod val="50000"/>
                  </a:schemeClr>
                </a:solidFill>
                <a:latin typeface="Brandon Grotesque Regular" panose="020B0503020203060202" pitchFamily="34" charset="0"/>
              </a:rPr>
              <a:t> des Pays-Bas aux JO de </a:t>
            </a:r>
            <a:r>
              <a:rPr sz="1400" b="1" dirty="0" err="1">
                <a:solidFill>
                  <a:schemeClr val="accent1">
                    <a:lumMod val="50000"/>
                  </a:schemeClr>
                </a:solidFill>
                <a:latin typeface="Brandon Grotesque Regular" panose="020B0503020203060202" pitchFamily="34" charset="0"/>
              </a:rPr>
              <a:t>Pékin</a:t>
            </a:r>
            <a:r>
              <a:rPr sz="1400" b="1" dirty="0">
                <a:solidFill>
                  <a:schemeClr val="accent1">
                    <a:lumMod val="50000"/>
                  </a:schemeClr>
                </a:solidFill>
                <a:latin typeface="Brandon Grotesque Regular" panose="020B0503020203060202" pitchFamily="34" charset="0"/>
              </a:rPr>
              <a:t> (2008)</a:t>
            </a:r>
            <a:br>
              <a:rPr sz="1400" b="1" dirty="0">
                <a:solidFill>
                  <a:schemeClr val="accent1">
                    <a:lumMod val="50000"/>
                  </a:schemeClr>
                </a:solidFill>
                <a:latin typeface="Brandon Grotesque Regular" panose="020B0503020203060202" pitchFamily="34" charset="0"/>
              </a:rPr>
            </a:br>
            <a:r>
              <a:rPr sz="1400" b="1" dirty="0">
                <a:solidFill>
                  <a:schemeClr val="accent1">
                    <a:lumMod val="50000"/>
                  </a:schemeClr>
                </a:solidFill>
                <a:latin typeface="Brandon Grotesque Regular" panose="020B0503020203060202" pitchFamily="34" charset="0"/>
              </a:rPr>
              <a:t/>
            </a:r>
            <a:br>
              <a:rPr sz="1400" b="1" dirty="0">
                <a:solidFill>
                  <a:schemeClr val="accent1">
                    <a:lumMod val="50000"/>
                  </a:schemeClr>
                </a:solidFill>
                <a:latin typeface="Brandon Grotesque Regular" panose="020B0503020203060202" pitchFamily="34" charset="0"/>
              </a:rPr>
            </a:br>
            <a:r>
              <a:rPr sz="1400" b="1" dirty="0" err="1">
                <a:solidFill>
                  <a:schemeClr val="accent1">
                    <a:lumMod val="50000"/>
                  </a:schemeClr>
                </a:solidFill>
                <a:latin typeface="Brandon Grotesque Regular" panose="020B0503020203060202" pitchFamily="34" charset="0"/>
              </a:rPr>
              <a:t>Jeux</a:t>
            </a:r>
            <a:r>
              <a:rPr sz="1400" b="1" dirty="0">
                <a:solidFill>
                  <a:schemeClr val="accent1">
                    <a:lumMod val="50000"/>
                  </a:schemeClr>
                </a:solidFill>
                <a:latin typeface="Brandon Grotesque Regular" panose="020B0503020203060202" pitchFamily="34" charset="0"/>
              </a:rPr>
              <a:t> </a:t>
            </a:r>
            <a:r>
              <a:rPr lang="fr-FR" sz="1400" b="1" dirty="0" err="1">
                <a:solidFill>
                  <a:schemeClr val="accent1">
                    <a:lumMod val="50000"/>
                  </a:schemeClr>
                </a:solidFill>
                <a:latin typeface="Brandon Grotesque Regular" panose="020B0503020203060202" pitchFamily="34" charset="0"/>
              </a:rPr>
              <a:t>O</a:t>
            </a:r>
            <a:r>
              <a:rPr sz="1400" b="1" dirty="0" err="1" smtClean="0">
                <a:solidFill>
                  <a:schemeClr val="accent1">
                    <a:lumMod val="50000"/>
                  </a:schemeClr>
                </a:solidFill>
                <a:latin typeface="Brandon Grotesque Regular" panose="020B0503020203060202" pitchFamily="34" charset="0"/>
              </a:rPr>
              <a:t>lympiques</a:t>
            </a:r>
            <a:r>
              <a:rPr sz="1400" b="1" dirty="0">
                <a:solidFill>
                  <a:schemeClr val="accent1">
                    <a:lumMod val="50000"/>
                  </a:schemeClr>
                </a:solidFill>
                <a:latin typeface="Brandon Grotesque Regular" panose="020B0503020203060202" pitchFamily="34" charset="0"/>
              </a:rPr>
              <a:t/>
            </a:r>
            <a:br>
              <a:rPr sz="1400" b="1" dirty="0">
                <a:solidFill>
                  <a:schemeClr val="accent1">
                    <a:lumMod val="50000"/>
                  </a:schemeClr>
                </a:solidFill>
                <a:latin typeface="Brandon Grotesque Regular" panose="020B0503020203060202" pitchFamily="34" charset="0"/>
              </a:rPr>
            </a:br>
            <a:r>
              <a:rPr sz="1400" dirty="0" smtClean="0">
                <a:solidFill>
                  <a:schemeClr val="accent1">
                    <a:lumMod val="50000"/>
                  </a:schemeClr>
                </a:solidFill>
                <a:latin typeface="Brandon Grotesque Regular" panose="020B0503020203060202" pitchFamily="34" charset="0"/>
              </a:rPr>
              <a:t>1996</a:t>
            </a:r>
            <a:r>
              <a:rPr sz="1400" dirty="0">
                <a:solidFill>
                  <a:schemeClr val="accent1">
                    <a:lumMod val="50000"/>
                  </a:schemeClr>
                </a:solidFill>
                <a:latin typeface="Brandon Grotesque Regular" panose="020B0503020203060202" pitchFamily="34" charset="0"/>
              </a:rPr>
              <a:t>, </a:t>
            </a:r>
            <a:r>
              <a:rPr sz="1400" dirty="0" smtClean="0">
                <a:solidFill>
                  <a:schemeClr val="accent1">
                    <a:lumMod val="50000"/>
                  </a:schemeClr>
                </a:solidFill>
                <a:latin typeface="Brandon Grotesque Regular" panose="020B0503020203060202" pitchFamily="34" charset="0"/>
              </a:rPr>
              <a:t>2000</a:t>
            </a:r>
            <a:r>
              <a:rPr lang="fr-FR" sz="1400" dirty="0" smtClean="0">
                <a:solidFill>
                  <a:schemeClr val="accent1">
                    <a:lumMod val="50000"/>
                  </a:schemeClr>
                </a:solidFill>
                <a:latin typeface="Brandon Grotesque Regular" panose="020B0503020203060202" pitchFamily="34" charset="0"/>
              </a:rPr>
              <a:t> : Champion Olympique</a:t>
            </a:r>
            <a:r>
              <a:rPr sz="1400" dirty="0">
                <a:solidFill>
                  <a:schemeClr val="accent1">
                    <a:lumMod val="50000"/>
                  </a:schemeClr>
                </a:solidFill>
                <a:latin typeface="Brandon Grotesque Regular" panose="020B0503020203060202" pitchFamily="34" charset="0"/>
              </a:rPr>
              <a:t/>
            </a:r>
            <a:br>
              <a:rPr sz="1400" dirty="0">
                <a:solidFill>
                  <a:schemeClr val="accent1">
                    <a:lumMod val="50000"/>
                  </a:schemeClr>
                </a:solidFill>
                <a:latin typeface="Brandon Grotesque Regular" panose="020B0503020203060202" pitchFamily="34" charset="0"/>
              </a:rPr>
            </a:br>
            <a:r>
              <a:rPr sz="1400" dirty="0" smtClean="0">
                <a:solidFill>
                  <a:schemeClr val="accent1">
                    <a:lumMod val="50000"/>
                  </a:schemeClr>
                </a:solidFill>
                <a:latin typeface="Brandon Grotesque Regular" panose="020B0503020203060202" pitchFamily="34" charset="0"/>
              </a:rPr>
              <a:t>2004</a:t>
            </a:r>
            <a:r>
              <a:rPr lang="fr-FR" sz="1400" dirty="0" smtClean="0">
                <a:solidFill>
                  <a:schemeClr val="accent1">
                    <a:lumMod val="50000"/>
                  </a:schemeClr>
                </a:solidFill>
                <a:latin typeface="Brandon Grotesque Regular" panose="020B0503020203060202" pitchFamily="34" charset="0"/>
              </a:rPr>
              <a:t> : Vice Champion Olympique</a:t>
            </a:r>
            <a:endParaRPr sz="1400" b="1" dirty="0">
              <a:solidFill>
                <a:schemeClr val="accent1">
                  <a:lumMod val="50000"/>
                </a:schemeClr>
              </a:solidFill>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400" b="1" dirty="0">
                <a:solidFill>
                  <a:schemeClr val="accent1">
                    <a:lumMod val="50000"/>
                  </a:schemeClr>
                </a:solidFill>
                <a:latin typeface="Brandon Grotesque Regular" panose="020B0503020203060202" pitchFamily="34" charset="0"/>
              </a:rPr>
              <a:t>Coupe du monde</a:t>
            </a:r>
            <a:br>
              <a:rPr sz="1400" b="1" dirty="0">
                <a:solidFill>
                  <a:schemeClr val="accent1">
                    <a:lumMod val="50000"/>
                  </a:schemeClr>
                </a:solidFill>
                <a:latin typeface="Brandon Grotesque Regular" panose="020B0503020203060202" pitchFamily="34" charset="0"/>
              </a:rPr>
            </a:br>
            <a:r>
              <a:rPr sz="1400" dirty="0" smtClean="0">
                <a:solidFill>
                  <a:schemeClr val="accent1">
                    <a:lumMod val="50000"/>
                  </a:schemeClr>
                </a:solidFill>
                <a:latin typeface="Brandon Grotesque Regular" panose="020B0503020203060202" pitchFamily="34" charset="0"/>
              </a:rPr>
              <a:t>1998</a:t>
            </a:r>
            <a:r>
              <a:rPr lang="fr-FR" sz="1400" dirty="0" smtClean="0">
                <a:solidFill>
                  <a:schemeClr val="accent1">
                    <a:lumMod val="50000"/>
                  </a:schemeClr>
                </a:solidFill>
                <a:latin typeface="Brandon Grotesque Regular" panose="020B0503020203060202" pitchFamily="34" charset="0"/>
              </a:rPr>
              <a:t> : Vainqueur</a:t>
            </a:r>
            <a:endParaRPr sz="1400" b="1" dirty="0">
              <a:solidFill>
                <a:schemeClr val="accent1">
                  <a:lumMod val="50000"/>
                </a:schemeClr>
              </a:solidFill>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400" b="1" dirty="0">
                <a:solidFill>
                  <a:schemeClr val="accent1">
                    <a:lumMod val="50000"/>
                  </a:schemeClr>
                </a:solidFill>
                <a:latin typeface="Brandon Grotesque Regular" panose="020B0503020203060202" pitchFamily="34" charset="0"/>
              </a:rPr>
              <a:t>Champions Trophy (</a:t>
            </a:r>
            <a:r>
              <a:rPr sz="1400" b="1" dirty="0" err="1">
                <a:solidFill>
                  <a:schemeClr val="accent1">
                    <a:lumMod val="50000"/>
                  </a:schemeClr>
                </a:solidFill>
                <a:latin typeface="Brandon Grotesque Regular" panose="020B0503020203060202" pitchFamily="34" charset="0"/>
              </a:rPr>
              <a:t>compétition</a:t>
            </a:r>
            <a:r>
              <a:rPr sz="1400" b="1" dirty="0">
                <a:solidFill>
                  <a:schemeClr val="accent1">
                    <a:lumMod val="50000"/>
                  </a:schemeClr>
                </a:solidFill>
                <a:latin typeface="Brandon Grotesque Regular" panose="020B0503020203060202" pitchFamily="34" charset="0"/>
              </a:rPr>
              <a:t> </a:t>
            </a:r>
            <a:r>
              <a:rPr sz="1400" b="1" dirty="0" err="1">
                <a:solidFill>
                  <a:schemeClr val="accent1">
                    <a:lumMod val="50000"/>
                  </a:schemeClr>
                </a:solidFill>
                <a:latin typeface="Brandon Grotesque Regular" panose="020B0503020203060202" pitchFamily="34" charset="0"/>
              </a:rPr>
              <a:t>opposant</a:t>
            </a:r>
            <a:r>
              <a:rPr sz="1400" b="1" dirty="0">
                <a:solidFill>
                  <a:schemeClr val="accent1">
                    <a:lumMod val="50000"/>
                  </a:schemeClr>
                </a:solidFill>
                <a:latin typeface="Brandon Grotesque Regular" panose="020B0503020203060202" pitchFamily="34" charset="0"/>
              </a:rPr>
              <a:t> les 6 </a:t>
            </a:r>
            <a:r>
              <a:rPr sz="1400" b="1" dirty="0" err="1">
                <a:solidFill>
                  <a:schemeClr val="accent1">
                    <a:lumMod val="50000"/>
                  </a:schemeClr>
                </a:solidFill>
                <a:latin typeface="Brandon Grotesque Regular" panose="020B0503020203060202" pitchFamily="34" charset="0"/>
              </a:rPr>
              <a:t>meilleures</a:t>
            </a:r>
            <a:r>
              <a:rPr sz="1400" b="1" dirty="0">
                <a:solidFill>
                  <a:schemeClr val="accent1">
                    <a:lumMod val="50000"/>
                  </a:schemeClr>
                </a:solidFill>
                <a:latin typeface="Brandon Grotesque Regular" panose="020B0503020203060202" pitchFamily="34" charset="0"/>
              </a:rPr>
              <a:t> nations </a:t>
            </a:r>
            <a:r>
              <a:rPr sz="1400" b="1" dirty="0" err="1">
                <a:solidFill>
                  <a:schemeClr val="accent1">
                    <a:lumMod val="50000"/>
                  </a:schemeClr>
                </a:solidFill>
                <a:latin typeface="Brandon Grotesque Regular" panose="020B0503020203060202" pitchFamily="34" charset="0"/>
              </a:rPr>
              <a:t>mondiales</a:t>
            </a:r>
            <a:r>
              <a:rPr sz="1400" b="1" dirty="0">
                <a:solidFill>
                  <a:schemeClr val="accent1">
                    <a:lumMod val="50000"/>
                  </a:schemeClr>
                </a:solidFill>
                <a:latin typeface="Brandon Grotesque Regular" panose="020B0503020203060202" pitchFamily="34" charset="0"/>
              </a:rPr>
              <a:t>)</a:t>
            </a:r>
            <a:br>
              <a:rPr sz="1400" b="1" dirty="0">
                <a:solidFill>
                  <a:schemeClr val="accent1">
                    <a:lumMod val="50000"/>
                  </a:schemeClr>
                </a:solidFill>
                <a:latin typeface="Brandon Grotesque Regular" panose="020B0503020203060202" pitchFamily="34" charset="0"/>
              </a:rPr>
            </a:br>
            <a:r>
              <a:rPr sz="1400" dirty="0" smtClean="0">
                <a:solidFill>
                  <a:schemeClr val="accent1">
                    <a:lumMod val="50000"/>
                  </a:schemeClr>
                </a:solidFill>
                <a:latin typeface="Brandon Grotesque Regular" panose="020B0503020203060202" pitchFamily="34" charset="0"/>
              </a:rPr>
              <a:t>2000</a:t>
            </a:r>
            <a:r>
              <a:rPr sz="1400" dirty="0">
                <a:solidFill>
                  <a:schemeClr val="accent1">
                    <a:lumMod val="50000"/>
                  </a:schemeClr>
                </a:solidFill>
                <a:latin typeface="Brandon Grotesque Regular" panose="020B0503020203060202" pitchFamily="34" charset="0"/>
              </a:rPr>
              <a:t>, 2002, 2003 et 2006</a:t>
            </a:r>
            <a:endParaRPr sz="1400" b="1" dirty="0">
              <a:solidFill>
                <a:schemeClr val="accent1">
                  <a:lumMod val="50000"/>
                </a:schemeClr>
              </a:solidFill>
              <a:latin typeface="Brandon Grotesque Regular" panose="020B0503020203060202" pitchFamily="34" charset="0"/>
            </a:endParaRPr>
          </a:p>
          <a:p>
            <a:pPr>
              <a:lnSpc>
                <a:spcPts val="2300"/>
              </a:lnSpc>
              <a:spcBef>
                <a:spcPts val="1000"/>
              </a:spcBef>
              <a:defRPr sz="1300">
                <a:solidFill>
                  <a:srgbClr val="203864"/>
                </a:solidFill>
                <a:latin typeface="+mn-lt"/>
                <a:ea typeface="+mn-ea"/>
                <a:cs typeface="+mn-cs"/>
                <a:sym typeface="Helvetica"/>
              </a:defRPr>
            </a:pPr>
            <a:r>
              <a:rPr sz="1400" b="1" dirty="0" err="1">
                <a:solidFill>
                  <a:schemeClr val="accent1">
                    <a:lumMod val="50000"/>
                  </a:schemeClr>
                </a:solidFill>
                <a:latin typeface="Brandon Grotesque Regular" panose="020B0503020203060202" pitchFamily="34" charset="0"/>
              </a:rPr>
              <a:t>Championnat</a:t>
            </a:r>
            <a:r>
              <a:rPr sz="1400" b="1" dirty="0">
                <a:solidFill>
                  <a:schemeClr val="accent1">
                    <a:lumMod val="50000"/>
                  </a:schemeClr>
                </a:solidFill>
                <a:latin typeface="Brandon Grotesque Regular" panose="020B0503020203060202" pitchFamily="34" charset="0"/>
              </a:rPr>
              <a:t> </a:t>
            </a:r>
            <a:r>
              <a:rPr sz="1400" b="1" dirty="0" err="1">
                <a:solidFill>
                  <a:schemeClr val="accent1">
                    <a:lumMod val="50000"/>
                  </a:schemeClr>
                </a:solidFill>
                <a:latin typeface="Brandon Grotesque Regular" panose="020B0503020203060202" pitchFamily="34" charset="0"/>
              </a:rPr>
              <a:t>d'Europe</a:t>
            </a:r>
            <a:r>
              <a:rPr sz="1400" b="1" dirty="0">
                <a:solidFill>
                  <a:schemeClr val="accent1">
                    <a:lumMod val="50000"/>
                  </a:schemeClr>
                </a:solidFill>
                <a:latin typeface="Brandon Grotesque Regular" panose="020B0503020203060202" pitchFamily="34" charset="0"/>
              </a:rPr>
              <a:t/>
            </a:r>
            <a:br>
              <a:rPr sz="1400" b="1" dirty="0">
                <a:solidFill>
                  <a:schemeClr val="accent1">
                    <a:lumMod val="50000"/>
                  </a:schemeClr>
                </a:solidFill>
                <a:latin typeface="Brandon Grotesque Regular" panose="020B0503020203060202" pitchFamily="34" charset="0"/>
              </a:rPr>
            </a:br>
            <a:r>
              <a:rPr sz="1400" dirty="0" smtClean="0">
                <a:solidFill>
                  <a:schemeClr val="accent1">
                    <a:lumMod val="50000"/>
                  </a:schemeClr>
                </a:solidFill>
                <a:latin typeface="Brandon Grotesque Regular" panose="020B0503020203060202" pitchFamily="34" charset="0"/>
              </a:rPr>
              <a:t>200</a:t>
            </a:r>
            <a:r>
              <a:rPr lang="fr-FR" sz="1400" dirty="0" smtClean="0">
                <a:solidFill>
                  <a:schemeClr val="accent1">
                    <a:lumMod val="50000"/>
                  </a:schemeClr>
                </a:solidFill>
                <a:latin typeface="Brandon Grotesque Regular" panose="020B0503020203060202" pitchFamily="34" charset="0"/>
              </a:rPr>
              <a:t>5 : Finaliste</a:t>
            </a:r>
            <a:r>
              <a:rPr sz="1400" dirty="0">
                <a:solidFill>
                  <a:schemeClr val="accent1">
                    <a:lumMod val="50000"/>
                  </a:schemeClr>
                </a:solidFill>
                <a:latin typeface="Brandon Grotesque Regular" panose="020B0503020203060202" pitchFamily="34" charset="0"/>
              </a:rPr>
              <a:t/>
            </a:r>
            <a:br>
              <a:rPr sz="1400" dirty="0">
                <a:solidFill>
                  <a:schemeClr val="accent1">
                    <a:lumMod val="50000"/>
                  </a:schemeClr>
                </a:solidFill>
                <a:latin typeface="Brandon Grotesque Regular" panose="020B0503020203060202" pitchFamily="34" charset="0"/>
              </a:rPr>
            </a:br>
            <a:r>
              <a:rPr sz="1400" dirty="0" smtClean="0">
                <a:solidFill>
                  <a:schemeClr val="accent1">
                    <a:lumMod val="50000"/>
                  </a:schemeClr>
                </a:solidFill>
                <a:latin typeface="Brandon Grotesque Regular" panose="020B0503020203060202" pitchFamily="34" charset="0"/>
              </a:rPr>
              <a:t>200</a:t>
            </a:r>
            <a:r>
              <a:rPr lang="fr-FR" sz="1400" dirty="0" smtClean="0">
                <a:solidFill>
                  <a:schemeClr val="accent1">
                    <a:lumMod val="50000"/>
                  </a:schemeClr>
                </a:solidFill>
                <a:latin typeface="Brandon Grotesque Regular" panose="020B0503020203060202" pitchFamily="34" charset="0"/>
              </a:rPr>
              <a:t>7 : Vainqueur</a:t>
            </a:r>
            <a:r>
              <a:rPr dirty="0"/>
              <a:t/>
            </a:r>
            <a:br>
              <a:rPr dirty="0"/>
            </a:br>
            <a:endParaRPr dirty="0"/>
          </a:p>
        </p:txBody>
      </p:sp>
      <p:sp>
        <p:nvSpPr>
          <p:cNvPr id="156" name="Texte"/>
          <p:cNvSpPr txBox="1"/>
          <p:nvPr/>
        </p:nvSpPr>
        <p:spPr>
          <a:xfrm>
            <a:off x="8833329" y="1040130"/>
            <a:ext cx="167653" cy="370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u="sng">
                <a:solidFill>
                  <a:srgbClr val="0563C1"/>
                </a:solidFill>
                <a:uFill>
                  <a:solidFill>
                    <a:srgbClr val="0563C1"/>
                  </a:solidFill>
                </a:uFill>
                <a:latin typeface="+mn-lt"/>
                <a:ea typeface="+mn-ea"/>
                <a:cs typeface="+mn-cs"/>
                <a:sym typeface="Helvetica"/>
                <a:hlinkClick r:id="rId5"/>
              </a:defRPr>
            </a:lvl1pPr>
          </a:lstStyle>
          <a:p>
            <a:pPr>
              <a:defRPr u="none">
                <a:solidFill>
                  <a:srgbClr val="000000"/>
                </a:solidFill>
                <a:uFillTx/>
              </a:defRPr>
            </a:pPr>
            <a:r>
              <a:rPr u="sng">
                <a:solidFill>
                  <a:srgbClr val="0563C1"/>
                </a:solidFill>
                <a:uFill>
                  <a:solidFill>
                    <a:srgbClr val="0563C1"/>
                  </a:solidFill>
                </a:uFill>
                <a:hlinkClick r:id="rId5"/>
              </a:rPr>
              <a:t> </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Motyw pakietu Office">
  <a:themeElements>
    <a:clrScheme name="Motyw pakietu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Motyw pakietu Office">
      <a:majorFont>
        <a:latin typeface="Calibri"/>
        <a:ea typeface="Calibri"/>
        <a:cs typeface="Calibri"/>
      </a:majorFont>
      <a:minorFont>
        <a:latin typeface="Helvetica"/>
        <a:ea typeface="Helvetica"/>
        <a:cs typeface="Helvetica"/>
      </a:minorFont>
    </a:fontScheme>
    <a:fmtScheme name="Motyw pakietu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Motyw pakietu Office">
  <a:themeElements>
    <a:clrScheme name="Motyw pakietu Offic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Motyw pakietu Office">
      <a:majorFont>
        <a:latin typeface="Calibri"/>
        <a:ea typeface="Calibri"/>
        <a:cs typeface="Calibri"/>
      </a:majorFont>
      <a:minorFont>
        <a:latin typeface="Helvetica"/>
        <a:ea typeface="Helvetica"/>
        <a:cs typeface="Helvetica"/>
      </a:minorFont>
    </a:fontScheme>
    <a:fmtScheme name="Motyw pakietu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4215</TotalTime>
  <Words>900</Words>
  <Application>Microsoft Office PowerPoint</Application>
  <PresentationFormat>Grand écran</PresentationFormat>
  <Paragraphs>284</Paragraphs>
  <Slides>41</Slides>
  <Notes>38</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41</vt:i4>
      </vt:variant>
    </vt:vector>
  </HeadingPairs>
  <TitlesOfParts>
    <vt:vector size="53" baseType="lpstr">
      <vt:lpstr>Arial</vt:lpstr>
      <vt:lpstr>Brandon Grotesque Bold</vt:lpstr>
      <vt:lpstr>Brandon Grotesque Medium</vt:lpstr>
      <vt:lpstr>Brandon Grotesque Regular</vt:lpstr>
      <vt:lpstr>Brandon Grotesque Thin</vt:lpstr>
      <vt:lpstr>Calibri</vt:lpstr>
      <vt:lpstr>Calibri Light</vt:lpstr>
      <vt:lpstr>Courier New</vt:lpstr>
      <vt:lpstr>Helvetica</vt:lpstr>
      <vt:lpstr>Times New Roman</vt:lpstr>
      <vt:lpstr>Wingdings</vt:lpstr>
      <vt:lpstr>Motyw pakietu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 parcours des Bleus jusqu’à Valence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 Calichiama</dc:creator>
  <cp:lastModifiedBy>Clément Marie</cp:lastModifiedBy>
  <cp:revision>174</cp:revision>
  <cp:lastPrinted>2018-11-29T10:22:13Z</cp:lastPrinted>
  <dcterms:modified xsi:type="dcterms:W3CDTF">2019-10-18T16:17:54Z</dcterms:modified>
</cp:coreProperties>
</file>