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4403388" cy="21604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33" d="100"/>
          <a:sy n="33" d="100"/>
        </p:scale>
        <p:origin x="339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30CD-EDA2-0A43-8B56-2BCD341FDB1F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66BD1-2B18-F046-AB34-3A6477996C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608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1pPr>
    <a:lvl2pPr marL="864154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2pPr>
    <a:lvl3pPr marL="1728307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3pPr>
    <a:lvl4pPr marL="2592461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4pPr>
    <a:lvl5pPr marL="3456615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5pPr>
    <a:lvl6pPr marL="4320769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6pPr>
    <a:lvl7pPr marL="5184922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7pPr>
    <a:lvl8pPr marL="6049076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8pPr>
    <a:lvl9pPr marL="6913230" algn="l" defTabSz="1728307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Ajoutez votre logo en bas à gauche et les informations nécessaires au centre dans le </a:t>
            </a:r>
            <a:r>
              <a:rPr lang="fr-FR"/>
              <a:t>bandeau blanc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6BD1-2B18-F046-AB34-3A6477996C9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91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254" y="3535703"/>
            <a:ext cx="12242880" cy="7521493"/>
          </a:xfrm>
          <a:prstGeom prst="rect">
            <a:avLst/>
          </a:prstGeom>
        </p:spPr>
        <p:txBody>
          <a:bodyPr anchor="b"/>
          <a:lstStyle>
            <a:lvl1pPr algn="ctr">
              <a:defRPr sz="94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424" y="11347254"/>
            <a:ext cx="10802541" cy="52160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780"/>
            </a:lvl1pPr>
            <a:lvl2pPr marL="720181" indent="0" algn="ctr">
              <a:buNone/>
              <a:defRPr sz="3150"/>
            </a:lvl2pPr>
            <a:lvl3pPr marL="1440363" indent="0" algn="ctr">
              <a:buNone/>
              <a:defRPr sz="2835"/>
            </a:lvl3pPr>
            <a:lvl4pPr marL="2160544" indent="0" algn="ctr">
              <a:buNone/>
              <a:defRPr sz="2520"/>
            </a:lvl4pPr>
            <a:lvl5pPr marL="2880726" indent="0" algn="ctr">
              <a:buNone/>
              <a:defRPr sz="2520"/>
            </a:lvl5pPr>
            <a:lvl6pPr marL="3600907" indent="0" algn="ctr">
              <a:buNone/>
              <a:defRPr sz="2520"/>
            </a:lvl6pPr>
            <a:lvl7pPr marL="4321089" indent="0" algn="ctr">
              <a:buNone/>
              <a:defRPr sz="2520"/>
            </a:lvl7pPr>
            <a:lvl8pPr marL="5041270" indent="0" algn="ctr">
              <a:buNone/>
              <a:defRPr sz="2520"/>
            </a:lvl8pPr>
            <a:lvl9pPr marL="5761452" indent="0" algn="ctr">
              <a:buNone/>
              <a:defRPr sz="252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225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33" y="1150233"/>
            <a:ext cx="12422922" cy="417583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233" y="5751142"/>
            <a:ext cx="12422922" cy="137077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3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7425" y="1150229"/>
            <a:ext cx="3105731" cy="1830863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234" y="1150229"/>
            <a:ext cx="9137149" cy="183086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67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33" y="1150233"/>
            <a:ext cx="12422922" cy="417583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233" y="5751142"/>
            <a:ext cx="12422922" cy="137077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05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732" y="5386075"/>
            <a:ext cx="12422922" cy="8986782"/>
          </a:xfrm>
          <a:prstGeom prst="rect">
            <a:avLst/>
          </a:prstGeom>
        </p:spPr>
        <p:txBody>
          <a:bodyPr anchor="b"/>
          <a:lstStyle>
            <a:lvl1pPr>
              <a:defRPr sz="945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732" y="14457876"/>
            <a:ext cx="12422922" cy="47259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2018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40363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6054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807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600907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21089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4127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6145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2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33" y="1150233"/>
            <a:ext cx="12422922" cy="417583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233" y="5751142"/>
            <a:ext cx="6121440" cy="137077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1715" y="5751142"/>
            <a:ext cx="6121440" cy="137077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67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09" y="1150233"/>
            <a:ext cx="12422922" cy="417583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2111" y="5296053"/>
            <a:ext cx="6093307" cy="25955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80" b="1"/>
            </a:lvl1pPr>
            <a:lvl2pPr marL="720181" indent="0">
              <a:buNone/>
              <a:defRPr sz="3150" b="1"/>
            </a:lvl2pPr>
            <a:lvl3pPr marL="1440363" indent="0">
              <a:buNone/>
              <a:defRPr sz="2835" b="1"/>
            </a:lvl3pPr>
            <a:lvl4pPr marL="2160544" indent="0">
              <a:buNone/>
              <a:defRPr sz="2520" b="1"/>
            </a:lvl4pPr>
            <a:lvl5pPr marL="2880726" indent="0">
              <a:buNone/>
              <a:defRPr sz="2520" b="1"/>
            </a:lvl5pPr>
            <a:lvl6pPr marL="3600907" indent="0">
              <a:buNone/>
              <a:defRPr sz="2520" b="1"/>
            </a:lvl6pPr>
            <a:lvl7pPr marL="4321089" indent="0">
              <a:buNone/>
              <a:defRPr sz="2520" b="1"/>
            </a:lvl7pPr>
            <a:lvl8pPr marL="5041270" indent="0">
              <a:buNone/>
              <a:defRPr sz="2520" b="1"/>
            </a:lvl8pPr>
            <a:lvl9pPr marL="5761452" indent="0">
              <a:buNone/>
              <a:defRPr sz="252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2111" y="7891567"/>
            <a:ext cx="6093307" cy="116073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1716" y="5296053"/>
            <a:ext cx="6123316" cy="25955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80" b="1"/>
            </a:lvl1pPr>
            <a:lvl2pPr marL="720181" indent="0">
              <a:buNone/>
              <a:defRPr sz="3150" b="1"/>
            </a:lvl2pPr>
            <a:lvl3pPr marL="1440363" indent="0">
              <a:buNone/>
              <a:defRPr sz="2835" b="1"/>
            </a:lvl3pPr>
            <a:lvl4pPr marL="2160544" indent="0">
              <a:buNone/>
              <a:defRPr sz="2520" b="1"/>
            </a:lvl4pPr>
            <a:lvl5pPr marL="2880726" indent="0">
              <a:buNone/>
              <a:defRPr sz="2520" b="1"/>
            </a:lvl5pPr>
            <a:lvl6pPr marL="3600907" indent="0">
              <a:buNone/>
              <a:defRPr sz="2520" b="1"/>
            </a:lvl6pPr>
            <a:lvl7pPr marL="4321089" indent="0">
              <a:buNone/>
              <a:defRPr sz="2520" b="1"/>
            </a:lvl7pPr>
            <a:lvl8pPr marL="5041270" indent="0">
              <a:buNone/>
              <a:defRPr sz="2520" b="1"/>
            </a:lvl8pPr>
            <a:lvl9pPr marL="5761452" indent="0">
              <a:buNone/>
              <a:defRPr sz="252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1716" y="7891567"/>
            <a:ext cx="6123316" cy="116073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33" y="1150233"/>
            <a:ext cx="12422922" cy="417583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20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73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09" y="1440286"/>
            <a:ext cx="4645468" cy="5041001"/>
          </a:xfrm>
          <a:prstGeom prst="rect">
            <a:avLst/>
          </a:prstGeom>
        </p:spPr>
        <p:txBody>
          <a:bodyPr anchor="b"/>
          <a:lstStyle>
            <a:lvl1pPr>
              <a:defRPr sz="50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3316" y="3110622"/>
            <a:ext cx="7291715" cy="15353047"/>
          </a:xfrm>
          <a:prstGeom prst="rect">
            <a:avLst/>
          </a:prstGeom>
        </p:spPr>
        <p:txBody>
          <a:bodyPr/>
          <a:lstStyle>
            <a:lvl1pPr>
              <a:defRPr sz="5041"/>
            </a:lvl1pPr>
            <a:lvl2pPr>
              <a:defRPr sz="4411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2109" y="6481286"/>
            <a:ext cx="4645468" cy="120073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20"/>
            </a:lvl1pPr>
            <a:lvl2pPr marL="720181" indent="0">
              <a:buNone/>
              <a:defRPr sz="2205"/>
            </a:lvl2pPr>
            <a:lvl3pPr marL="1440363" indent="0">
              <a:buNone/>
              <a:defRPr sz="1890"/>
            </a:lvl3pPr>
            <a:lvl4pPr marL="2160544" indent="0">
              <a:buNone/>
              <a:defRPr sz="1575"/>
            </a:lvl4pPr>
            <a:lvl5pPr marL="2880726" indent="0">
              <a:buNone/>
              <a:defRPr sz="1575"/>
            </a:lvl5pPr>
            <a:lvl6pPr marL="3600907" indent="0">
              <a:buNone/>
              <a:defRPr sz="1575"/>
            </a:lvl6pPr>
            <a:lvl7pPr marL="4321089" indent="0">
              <a:buNone/>
              <a:defRPr sz="1575"/>
            </a:lvl7pPr>
            <a:lvl8pPr marL="5041270" indent="0">
              <a:buNone/>
              <a:defRPr sz="1575"/>
            </a:lvl8pPr>
            <a:lvl9pPr marL="5761452" indent="0">
              <a:buNone/>
              <a:defRPr sz="15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497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09" y="1440286"/>
            <a:ext cx="4645468" cy="5041001"/>
          </a:xfrm>
          <a:prstGeom prst="rect">
            <a:avLst/>
          </a:prstGeom>
        </p:spPr>
        <p:txBody>
          <a:bodyPr anchor="b"/>
          <a:lstStyle>
            <a:lvl1pPr>
              <a:defRPr sz="50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3316" y="3110622"/>
            <a:ext cx="7291715" cy="153530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41"/>
            </a:lvl1pPr>
            <a:lvl2pPr marL="720181" indent="0">
              <a:buNone/>
              <a:defRPr sz="4411"/>
            </a:lvl2pPr>
            <a:lvl3pPr marL="1440363" indent="0">
              <a:buNone/>
              <a:defRPr sz="3780"/>
            </a:lvl3pPr>
            <a:lvl4pPr marL="2160544" indent="0">
              <a:buNone/>
              <a:defRPr sz="3150"/>
            </a:lvl4pPr>
            <a:lvl5pPr marL="2880726" indent="0">
              <a:buNone/>
              <a:defRPr sz="3150"/>
            </a:lvl5pPr>
            <a:lvl6pPr marL="3600907" indent="0">
              <a:buNone/>
              <a:defRPr sz="3150"/>
            </a:lvl6pPr>
            <a:lvl7pPr marL="4321089" indent="0">
              <a:buNone/>
              <a:defRPr sz="3150"/>
            </a:lvl7pPr>
            <a:lvl8pPr marL="5041270" indent="0">
              <a:buNone/>
              <a:defRPr sz="3150"/>
            </a:lvl8pPr>
            <a:lvl9pPr marL="5761452" indent="0">
              <a:buNone/>
              <a:defRPr sz="315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2109" y="6481286"/>
            <a:ext cx="4645468" cy="120073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20"/>
            </a:lvl1pPr>
            <a:lvl2pPr marL="720181" indent="0">
              <a:buNone/>
              <a:defRPr sz="2205"/>
            </a:lvl2pPr>
            <a:lvl3pPr marL="1440363" indent="0">
              <a:buNone/>
              <a:defRPr sz="1890"/>
            </a:lvl3pPr>
            <a:lvl4pPr marL="2160544" indent="0">
              <a:buNone/>
              <a:defRPr sz="1575"/>
            </a:lvl4pPr>
            <a:lvl5pPr marL="2880726" indent="0">
              <a:buNone/>
              <a:defRPr sz="1575"/>
            </a:lvl5pPr>
            <a:lvl6pPr marL="3600907" indent="0">
              <a:buNone/>
              <a:defRPr sz="1575"/>
            </a:lvl6pPr>
            <a:lvl7pPr marL="4321089" indent="0">
              <a:buNone/>
              <a:defRPr sz="1575"/>
            </a:lvl7pPr>
            <a:lvl8pPr marL="5041270" indent="0">
              <a:buNone/>
              <a:defRPr sz="1575"/>
            </a:lvl8pPr>
            <a:lvl9pPr marL="5761452" indent="0">
              <a:buNone/>
              <a:defRPr sz="15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23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506555CC-4CC3-154D-BC26-0B2CA64CB89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71123" y="20023979"/>
            <a:ext cx="4861143" cy="115022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72393" y="20023979"/>
            <a:ext cx="3240762" cy="1150228"/>
          </a:xfrm>
          <a:prstGeom prst="rect">
            <a:avLst/>
          </a:prstGeom>
        </p:spPr>
        <p:txBody>
          <a:bodyPr/>
          <a:lstStyle/>
          <a:p>
            <a:fld id="{F4EF7DD5-0FB6-0446-9B84-750EC672B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1A0FF6-9AF9-FF4A-9428-484E442F58B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3971" y="0"/>
            <a:ext cx="14411330" cy="2160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7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40363" rtl="0" eaLnBrk="1" latinLnBrk="0" hangingPunct="1">
        <a:lnSpc>
          <a:spcPct val="90000"/>
        </a:lnSpc>
        <a:spcBef>
          <a:spcPct val="0"/>
        </a:spcBef>
        <a:buNone/>
        <a:defRPr sz="69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91" indent="-360091" algn="l" defTabSz="144036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11" kern="1200">
          <a:solidFill>
            <a:schemeClr val="tx1"/>
          </a:solidFill>
          <a:latin typeface="+mn-lt"/>
          <a:ea typeface="+mn-ea"/>
          <a:cs typeface="+mn-cs"/>
        </a:defRPr>
      </a:lvl1pPr>
      <a:lvl2pPr marL="1080272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4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20635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40816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60998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81179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401361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21542" indent="-360091" algn="l" defTabSz="1440363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20181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40363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60544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80726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600907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21089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41270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61452" algn="l" defTabSz="1440363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3818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18</Words>
  <Application>Microsoft Macintosh PowerPoint</Application>
  <PresentationFormat>Personnalisé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3</cp:revision>
  <dcterms:created xsi:type="dcterms:W3CDTF">2021-03-05T08:23:55Z</dcterms:created>
  <dcterms:modified xsi:type="dcterms:W3CDTF">2021-03-05T08:26:10Z</dcterms:modified>
</cp:coreProperties>
</file>