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415588" cy="39639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2"/>
  </p:normalViewPr>
  <p:slideViewPr>
    <p:cSldViewPr snapToGrid="0" snapToObjects="1">
      <p:cViewPr>
        <p:scale>
          <a:sx n="99" d="100"/>
          <a:sy n="99" d="100"/>
        </p:scale>
        <p:origin x="1608" y="1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5429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072" y="211046"/>
            <a:ext cx="8983445" cy="766188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6072" y="1055228"/>
            <a:ext cx="8983445" cy="251511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6072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2257FF49-93AE-9C40-9205-29CF83963BA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50164" y="3674030"/>
            <a:ext cx="3515261" cy="211046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56009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F3699397-D9BB-5448-9703-7BD1346D88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665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3655" y="211045"/>
            <a:ext cx="2245861" cy="3359297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6071" y="211045"/>
            <a:ext cx="6607389" cy="335929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6072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2257FF49-93AE-9C40-9205-29CF83963BA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50164" y="3674030"/>
            <a:ext cx="3515261" cy="211046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56009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F3699397-D9BB-5448-9703-7BD1346D88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4769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072" y="211046"/>
            <a:ext cx="8983445" cy="766188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6072" y="1055228"/>
            <a:ext cx="8983445" cy="25151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6072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2257FF49-93AE-9C40-9205-29CF83963BA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50164" y="3674030"/>
            <a:ext cx="3515261" cy="211046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56009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F3699397-D9BB-5448-9703-7BD1346D88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2529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647" y="988245"/>
            <a:ext cx="8983445" cy="1648909"/>
          </a:xfrm>
          <a:prstGeom prst="rect">
            <a:avLst/>
          </a:prstGeom>
        </p:spPr>
        <p:txBody>
          <a:bodyPr anchor="b"/>
          <a:lstStyle>
            <a:lvl1pPr>
              <a:defRPr sz="3468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0647" y="2652753"/>
            <a:ext cx="8983445" cy="8671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87">
                <a:solidFill>
                  <a:schemeClr val="tx1">
                    <a:tint val="75000"/>
                  </a:schemeClr>
                </a:solidFill>
              </a:defRPr>
            </a:lvl1pPr>
            <a:lvl2pPr marL="264262" indent="0">
              <a:buNone/>
              <a:defRPr sz="1156">
                <a:solidFill>
                  <a:schemeClr val="tx1">
                    <a:tint val="75000"/>
                  </a:schemeClr>
                </a:solidFill>
              </a:defRPr>
            </a:lvl2pPr>
            <a:lvl3pPr marL="528523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3pPr>
            <a:lvl4pPr marL="792785" indent="0">
              <a:buNone/>
              <a:defRPr sz="925">
                <a:solidFill>
                  <a:schemeClr val="tx1">
                    <a:tint val="75000"/>
                  </a:schemeClr>
                </a:solidFill>
              </a:defRPr>
            </a:lvl4pPr>
            <a:lvl5pPr marL="1057046" indent="0">
              <a:buNone/>
              <a:defRPr sz="925">
                <a:solidFill>
                  <a:schemeClr val="tx1">
                    <a:tint val="75000"/>
                  </a:schemeClr>
                </a:solidFill>
              </a:defRPr>
            </a:lvl5pPr>
            <a:lvl6pPr marL="1321308" indent="0">
              <a:buNone/>
              <a:defRPr sz="925">
                <a:solidFill>
                  <a:schemeClr val="tx1">
                    <a:tint val="75000"/>
                  </a:schemeClr>
                </a:solidFill>
              </a:defRPr>
            </a:lvl6pPr>
            <a:lvl7pPr marL="1585570" indent="0">
              <a:buNone/>
              <a:defRPr sz="925">
                <a:solidFill>
                  <a:schemeClr val="tx1">
                    <a:tint val="75000"/>
                  </a:schemeClr>
                </a:solidFill>
              </a:defRPr>
            </a:lvl7pPr>
            <a:lvl8pPr marL="1849831" indent="0">
              <a:buNone/>
              <a:defRPr sz="925">
                <a:solidFill>
                  <a:schemeClr val="tx1">
                    <a:tint val="75000"/>
                  </a:schemeClr>
                </a:solidFill>
              </a:defRPr>
            </a:lvl8pPr>
            <a:lvl9pPr marL="2114093" indent="0">
              <a:buNone/>
              <a:defRPr sz="9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6072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2257FF49-93AE-9C40-9205-29CF83963BA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50164" y="3674030"/>
            <a:ext cx="3515261" cy="211046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56009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F3699397-D9BB-5448-9703-7BD1346D88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5194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072" y="211046"/>
            <a:ext cx="8983445" cy="766188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6072" y="1055228"/>
            <a:ext cx="4426625" cy="25151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2891" y="1055228"/>
            <a:ext cx="4426625" cy="25151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16072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2257FF49-93AE-9C40-9205-29CF83963BA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0164" y="3674030"/>
            <a:ext cx="3515261" cy="211046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56009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F3699397-D9BB-5448-9703-7BD1346D88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493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428" y="211046"/>
            <a:ext cx="8983445" cy="766188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428" y="971728"/>
            <a:ext cx="4406282" cy="47622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87" b="1"/>
            </a:lvl1pPr>
            <a:lvl2pPr marL="264262" indent="0">
              <a:buNone/>
              <a:defRPr sz="1156" b="1"/>
            </a:lvl2pPr>
            <a:lvl3pPr marL="528523" indent="0">
              <a:buNone/>
              <a:defRPr sz="1040" b="1"/>
            </a:lvl3pPr>
            <a:lvl4pPr marL="792785" indent="0">
              <a:buNone/>
              <a:defRPr sz="925" b="1"/>
            </a:lvl4pPr>
            <a:lvl5pPr marL="1057046" indent="0">
              <a:buNone/>
              <a:defRPr sz="925" b="1"/>
            </a:lvl5pPr>
            <a:lvl6pPr marL="1321308" indent="0">
              <a:buNone/>
              <a:defRPr sz="925" b="1"/>
            </a:lvl6pPr>
            <a:lvl7pPr marL="1585570" indent="0">
              <a:buNone/>
              <a:defRPr sz="925" b="1"/>
            </a:lvl7pPr>
            <a:lvl8pPr marL="1849831" indent="0">
              <a:buNone/>
              <a:defRPr sz="925" b="1"/>
            </a:lvl8pPr>
            <a:lvl9pPr marL="2114093" indent="0">
              <a:buNone/>
              <a:defRPr sz="925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7428" y="1447957"/>
            <a:ext cx="4406282" cy="21297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72891" y="971728"/>
            <a:ext cx="4427982" cy="47622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87" b="1"/>
            </a:lvl1pPr>
            <a:lvl2pPr marL="264262" indent="0">
              <a:buNone/>
              <a:defRPr sz="1156" b="1"/>
            </a:lvl2pPr>
            <a:lvl3pPr marL="528523" indent="0">
              <a:buNone/>
              <a:defRPr sz="1040" b="1"/>
            </a:lvl3pPr>
            <a:lvl4pPr marL="792785" indent="0">
              <a:buNone/>
              <a:defRPr sz="925" b="1"/>
            </a:lvl4pPr>
            <a:lvl5pPr marL="1057046" indent="0">
              <a:buNone/>
              <a:defRPr sz="925" b="1"/>
            </a:lvl5pPr>
            <a:lvl6pPr marL="1321308" indent="0">
              <a:buNone/>
              <a:defRPr sz="925" b="1"/>
            </a:lvl6pPr>
            <a:lvl7pPr marL="1585570" indent="0">
              <a:buNone/>
              <a:defRPr sz="925" b="1"/>
            </a:lvl7pPr>
            <a:lvl8pPr marL="1849831" indent="0">
              <a:buNone/>
              <a:defRPr sz="925" b="1"/>
            </a:lvl8pPr>
            <a:lvl9pPr marL="2114093" indent="0">
              <a:buNone/>
              <a:defRPr sz="925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72891" y="1447957"/>
            <a:ext cx="4427982" cy="21297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16072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2257FF49-93AE-9C40-9205-29CF83963BA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50164" y="3674030"/>
            <a:ext cx="3515261" cy="211046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356009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F3699397-D9BB-5448-9703-7BD1346D88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7080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072" y="211046"/>
            <a:ext cx="8983445" cy="766188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072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2257FF49-93AE-9C40-9205-29CF83963BA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50164" y="3674030"/>
            <a:ext cx="3515261" cy="211046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356009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F3699397-D9BB-5448-9703-7BD1346D88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383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16072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2257FF49-93AE-9C40-9205-29CF83963BA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450164" y="3674030"/>
            <a:ext cx="3515261" cy="211046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356009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F3699397-D9BB-5448-9703-7BD1346D88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4959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429" y="264266"/>
            <a:ext cx="3359298" cy="924931"/>
          </a:xfrm>
          <a:prstGeom prst="rect">
            <a:avLst/>
          </a:prstGeom>
        </p:spPr>
        <p:txBody>
          <a:bodyPr anchor="b"/>
          <a:lstStyle>
            <a:lvl1pPr>
              <a:defRPr sz="1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7982" y="570741"/>
            <a:ext cx="5272891" cy="2817001"/>
          </a:xfrm>
          <a:prstGeom prst="rect">
            <a:avLst/>
          </a:prstGeom>
        </p:spPr>
        <p:txBody>
          <a:bodyPr/>
          <a:lstStyle>
            <a:lvl1pPr>
              <a:defRPr sz="1850"/>
            </a:lvl1pPr>
            <a:lvl2pPr>
              <a:defRPr sz="1618"/>
            </a:lvl2pPr>
            <a:lvl3pPr>
              <a:defRPr sz="1387"/>
            </a:lvl3pPr>
            <a:lvl4pPr>
              <a:defRPr sz="1156"/>
            </a:lvl4pPr>
            <a:lvl5pPr>
              <a:defRPr sz="1156"/>
            </a:lvl5pPr>
            <a:lvl6pPr>
              <a:defRPr sz="1156"/>
            </a:lvl6pPr>
            <a:lvl7pPr>
              <a:defRPr sz="1156"/>
            </a:lvl7pPr>
            <a:lvl8pPr>
              <a:defRPr sz="1156"/>
            </a:lvl8pPr>
            <a:lvl9pPr>
              <a:defRPr sz="1156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7429" y="1189197"/>
            <a:ext cx="3359298" cy="22031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25"/>
            </a:lvl1pPr>
            <a:lvl2pPr marL="264262" indent="0">
              <a:buNone/>
              <a:defRPr sz="809"/>
            </a:lvl2pPr>
            <a:lvl3pPr marL="528523" indent="0">
              <a:buNone/>
              <a:defRPr sz="694"/>
            </a:lvl3pPr>
            <a:lvl4pPr marL="792785" indent="0">
              <a:buNone/>
              <a:defRPr sz="578"/>
            </a:lvl4pPr>
            <a:lvl5pPr marL="1057046" indent="0">
              <a:buNone/>
              <a:defRPr sz="578"/>
            </a:lvl5pPr>
            <a:lvl6pPr marL="1321308" indent="0">
              <a:buNone/>
              <a:defRPr sz="578"/>
            </a:lvl6pPr>
            <a:lvl7pPr marL="1585570" indent="0">
              <a:buNone/>
              <a:defRPr sz="578"/>
            </a:lvl7pPr>
            <a:lvl8pPr marL="1849831" indent="0">
              <a:buNone/>
              <a:defRPr sz="578"/>
            </a:lvl8pPr>
            <a:lvl9pPr marL="2114093" indent="0">
              <a:buNone/>
              <a:defRPr sz="578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16072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2257FF49-93AE-9C40-9205-29CF83963BA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0164" y="3674030"/>
            <a:ext cx="3515261" cy="211046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56009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F3699397-D9BB-5448-9703-7BD1346D88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8657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429" y="264266"/>
            <a:ext cx="3359298" cy="924931"/>
          </a:xfrm>
          <a:prstGeom prst="rect">
            <a:avLst/>
          </a:prstGeom>
        </p:spPr>
        <p:txBody>
          <a:bodyPr anchor="b"/>
          <a:lstStyle>
            <a:lvl1pPr>
              <a:defRPr sz="1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27982" y="570741"/>
            <a:ext cx="5272891" cy="2817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50"/>
            </a:lvl1pPr>
            <a:lvl2pPr marL="264262" indent="0">
              <a:buNone/>
              <a:defRPr sz="1618"/>
            </a:lvl2pPr>
            <a:lvl3pPr marL="528523" indent="0">
              <a:buNone/>
              <a:defRPr sz="1387"/>
            </a:lvl3pPr>
            <a:lvl4pPr marL="792785" indent="0">
              <a:buNone/>
              <a:defRPr sz="1156"/>
            </a:lvl4pPr>
            <a:lvl5pPr marL="1057046" indent="0">
              <a:buNone/>
              <a:defRPr sz="1156"/>
            </a:lvl5pPr>
            <a:lvl6pPr marL="1321308" indent="0">
              <a:buNone/>
              <a:defRPr sz="1156"/>
            </a:lvl6pPr>
            <a:lvl7pPr marL="1585570" indent="0">
              <a:buNone/>
              <a:defRPr sz="1156"/>
            </a:lvl7pPr>
            <a:lvl8pPr marL="1849831" indent="0">
              <a:buNone/>
              <a:defRPr sz="1156"/>
            </a:lvl8pPr>
            <a:lvl9pPr marL="2114093" indent="0">
              <a:buNone/>
              <a:defRPr sz="1156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7429" y="1189197"/>
            <a:ext cx="3359298" cy="22031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25"/>
            </a:lvl1pPr>
            <a:lvl2pPr marL="264262" indent="0">
              <a:buNone/>
              <a:defRPr sz="809"/>
            </a:lvl2pPr>
            <a:lvl3pPr marL="528523" indent="0">
              <a:buNone/>
              <a:defRPr sz="694"/>
            </a:lvl3pPr>
            <a:lvl4pPr marL="792785" indent="0">
              <a:buNone/>
              <a:defRPr sz="578"/>
            </a:lvl4pPr>
            <a:lvl5pPr marL="1057046" indent="0">
              <a:buNone/>
              <a:defRPr sz="578"/>
            </a:lvl5pPr>
            <a:lvl6pPr marL="1321308" indent="0">
              <a:buNone/>
              <a:defRPr sz="578"/>
            </a:lvl6pPr>
            <a:lvl7pPr marL="1585570" indent="0">
              <a:buNone/>
              <a:defRPr sz="578"/>
            </a:lvl7pPr>
            <a:lvl8pPr marL="1849831" indent="0">
              <a:buNone/>
              <a:defRPr sz="578"/>
            </a:lvl8pPr>
            <a:lvl9pPr marL="2114093" indent="0">
              <a:buNone/>
              <a:defRPr sz="578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16072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2257FF49-93AE-9C40-9205-29CF83963BA8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0164" y="3674030"/>
            <a:ext cx="3515261" cy="211046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56009" y="3674030"/>
            <a:ext cx="2343507" cy="211046"/>
          </a:xfrm>
          <a:prstGeom prst="rect">
            <a:avLst/>
          </a:prstGeom>
        </p:spPr>
        <p:txBody>
          <a:bodyPr/>
          <a:lstStyle/>
          <a:p>
            <a:fld id="{F3699397-D9BB-5448-9703-7BD1346D88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3157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48492657-5E36-7A40-BCC5-CFBEF0195BA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294" y="493"/>
            <a:ext cx="10416881" cy="3963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91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28523" rtl="0" eaLnBrk="1" latinLnBrk="0" hangingPunct="1">
        <a:lnSpc>
          <a:spcPct val="90000"/>
        </a:lnSpc>
        <a:spcBef>
          <a:spcPct val="0"/>
        </a:spcBef>
        <a:buNone/>
        <a:defRPr sz="254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2131" indent="-132131" algn="l" defTabSz="528523" rtl="0" eaLnBrk="1" latinLnBrk="0" hangingPunct="1">
        <a:lnSpc>
          <a:spcPct val="90000"/>
        </a:lnSpc>
        <a:spcBef>
          <a:spcPts val="578"/>
        </a:spcBef>
        <a:buFont typeface="Arial" panose="020B0604020202020204" pitchFamily="34" charset="0"/>
        <a:buChar char="•"/>
        <a:defRPr sz="1618" kern="1200">
          <a:solidFill>
            <a:schemeClr val="tx1"/>
          </a:solidFill>
          <a:latin typeface="+mn-lt"/>
          <a:ea typeface="+mn-ea"/>
          <a:cs typeface="+mn-cs"/>
        </a:defRPr>
      </a:lvl1pPr>
      <a:lvl2pPr marL="396392" indent="-132131" algn="l" defTabSz="52852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387" kern="1200">
          <a:solidFill>
            <a:schemeClr val="tx1"/>
          </a:solidFill>
          <a:latin typeface="+mn-lt"/>
          <a:ea typeface="+mn-ea"/>
          <a:cs typeface="+mn-cs"/>
        </a:defRPr>
      </a:lvl2pPr>
      <a:lvl3pPr marL="660654" indent="-132131" algn="l" defTabSz="52852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156" kern="1200">
          <a:solidFill>
            <a:schemeClr val="tx1"/>
          </a:solidFill>
          <a:latin typeface="+mn-lt"/>
          <a:ea typeface="+mn-ea"/>
          <a:cs typeface="+mn-cs"/>
        </a:defRPr>
      </a:lvl3pPr>
      <a:lvl4pPr marL="924916" indent="-132131" algn="l" defTabSz="52852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4pPr>
      <a:lvl5pPr marL="1189177" indent="-132131" algn="l" defTabSz="52852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5pPr>
      <a:lvl6pPr marL="1453439" indent="-132131" algn="l" defTabSz="52852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6pPr>
      <a:lvl7pPr marL="1717700" indent="-132131" algn="l" defTabSz="52852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7pPr>
      <a:lvl8pPr marL="1981962" indent="-132131" algn="l" defTabSz="52852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8pPr>
      <a:lvl9pPr marL="2246224" indent="-132131" algn="l" defTabSz="52852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8523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1pPr>
      <a:lvl2pPr marL="264262" algn="l" defTabSz="528523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2pPr>
      <a:lvl3pPr marL="528523" algn="l" defTabSz="528523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3pPr>
      <a:lvl4pPr marL="792785" algn="l" defTabSz="528523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4pPr>
      <a:lvl5pPr marL="1057046" algn="l" defTabSz="528523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5pPr>
      <a:lvl6pPr marL="1321308" algn="l" defTabSz="528523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6pPr>
      <a:lvl7pPr marL="1585570" algn="l" defTabSz="528523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7pPr>
      <a:lvl8pPr marL="1849831" algn="l" defTabSz="528523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8pPr>
      <a:lvl9pPr marL="2114093" algn="l" defTabSz="528523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65989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DIDELET</dc:creator>
  <cp:lastModifiedBy>Guillaume DIDELET</cp:lastModifiedBy>
  <cp:revision>4</cp:revision>
  <dcterms:created xsi:type="dcterms:W3CDTF">2021-03-05T08:28:11Z</dcterms:created>
  <dcterms:modified xsi:type="dcterms:W3CDTF">2021-03-05T08:29:41Z</dcterms:modified>
</cp:coreProperties>
</file>