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19051588" cy="1270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2"/>
  </p:normalViewPr>
  <p:slideViewPr>
    <p:cSldViewPr snapToGrid="0" snapToObjects="1">
      <p:cViewPr>
        <p:scale>
          <a:sx n="32" d="100"/>
          <a:sy n="32" d="100"/>
        </p:scale>
        <p:origin x="2928" y="1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F30D4-CE52-5248-9AF7-F2FDE460291B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268DF9-11AC-E44F-A5A6-2B80A7C26F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0539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52412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762061" algn="l" defTabSz="152412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524122" algn="l" defTabSz="152412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2286183" algn="l" defTabSz="152412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3048244" algn="l" defTabSz="152412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3810305" algn="l" defTabSz="152412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4572366" algn="l" defTabSz="152412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5334427" algn="l" defTabSz="152412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6096488" algn="l" defTabSz="152412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Insérez votre logo à gauche et les informations sur le </a:t>
            </a:r>
            <a:r>
              <a:rPr lang="fr-FR"/>
              <a:t>bandeau blanc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68DF9-11AC-E44F-A5A6-2B80A7C26FC5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867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869" y="2078710"/>
            <a:ext cx="16193850" cy="4422034"/>
          </a:xfrm>
          <a:prstGeom prst="rect">
            <a:avLst/>
          </a:prstGeom>
        </p:spPr>
        <p:txBody>
          <a:bodyPr anchor="b"/>
          <a:lstStyle>
            <a:lvl1pPr algn="ctr">
              <a:defRPr sz="1111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449" y="6671275"/>
            <a:ext cx="14288691" cy="306660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445"/>
            </a:lvl1pPr>
            <a:lvl2pPr marL="846780" indent="0" algn="ctr">
              <a:buNone/>
              <a:defRPr sz="3704"/>
            </a:lvl2pPr>
            <a:lvl3pPr marL="1693560" indent="0" algn="ctr">
              <a:buNone/>
              <a:defRPr sz="3334"/>
            </a:lvl3pPr>
            <a:lvl4pPr marL="2540340" indent="0" algn="ctr">
              <a:buNone/>
              <a:defRPr sz="2963"/>
            </a:lvl4pPr>
            <a:lvl5pPr marL="3387120" indent="0" algn="ctr">
              <a:buNone/>
              <a:defRPr sz="2963"/>
            </a:lvl5pPr>
            <a:lvl6pPr marL="4233901" indent="0" algn="ctr">
              <a:buNone/>
              <a:defRPr sz="2963"/>
            </a:lvl6pPr>
            <a:lvl7pPr marL="5080681" indent="0" algn="ctr">
              <a:buNone/>
              <a:defRPr sz="2963"/>
            </a:lvl7pPr>
            <a:lvl8pPr marL="5927461" indent="0" algn="ctr">
              <a:buNone/>
              <a:defRPr sz="2963"/>
            </a:lvl8pPr>
            <a:lvl9pPr marL="6774241" indent="0" algn="ctr">
              <a:buNone/>
              <a:defRPr sz="296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09797" y="11772493"/>
            <a:ext cx="4286607" cy="676242"/>
          </a:xfrm>
          <a:prstGeom prst="rect">
            <a:avLst/>
          </a:prstGeom>
        </p:spPr>
        <p:txBody>
          <a:bodyPr/>
          <a:lstStyle/>
          <a:p>
            <a:fld id="{7B5FEAC7-2367-4848-94A5-FB6BB291ADF7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0839" y="11772493"/>
            <a:ext cx="6429911" cy="676242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455184" y="11772493"/>
            <a:ext cx="4286607" cy="676242"/>
          </a:xfrm>
          <a:prstGeom prst="rect">
            <a:avLst/>
          </a:prstGeom>
        </p:spPr>
        <p:txBody>
          <a:bodyPr/>
          <a:lstStyle/>
          <a:p>
            <a:fld id="{9F5EBAF3-F761-D644-9DFD-9EF76DFF45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2386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797" y="676245"/>
            <a:ext cx="16431995" cy="245505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797" y="3381210"/>
            <a:ext cx="16431995" cy="805904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09797" y="11772493"/>
            <a:ext cx="4286607" cy="676242"/>
          </a:xfrm>
          <a:prstGeom prst="rect">
            <a:avLst/>
          </a:prstGeom>
        </p:spPr>
        <p:txBody>
          <a:bodyPr/>
          <a:lstStyle/>
          <a:p>
            <a:fld id="{7B5FEAC7-2367-4848-94A5-FB6BB291ADF7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0839" y="11772493"/>
            <a:ext cx="6429911" cy="676242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455184" y="11772493"/>
            <a:ext cx="4286607" cy="676242"/>
          </a:xfrm>
          <a:prstGeom prst="rect">
            <a:avLst/>
          </a:prstGeom>
        </p:spPr>
        <p:txBody>
          <a:bodyPr/>
          <a:lstStyle/>
          <a:p>
            <a:fld id="{9F5EBAF3-F761-D644-9DFD-9EF76DFF45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990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3794" y="676242"/>
            <a:ext cx="4107999" cy="10764009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798" y="676242"/>
            <a:ext cx="12085851" cy="1076400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09797" y="11772493"/>
            <a:ext cx="4286607" cy="676242"/>
          </a:xfrm>
          <a:prstGeom prst="rect">
            <a:avLst/>
          </a:prstGeom>
        </p:spPr>
        <p:txBody>
          <a:bodyPr/>
          <a:lstStyle/>
          <a:p>
            <a:fld id="{7B5FEAC7-2367-4848-94A5-FB6BB291ADF7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0839" y="11772493"/>
            <a:ext cx="6429911" cy="676242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455184" y="11772493"/>
            <a:ext cx="4286607" cy="676242"/>
          </a:xfrm>
          <a:prstGeom prst="rect">
            <a:avLst/>
          </a:prstGeom>
        </p:spPr>
        <p:txBody>
          <a:bodyPr/>
          <a:lstStyle/>
          <a:p>
            <a:fld id="{9F5EBAF3-F761-D644-9DFD-9EF76DFF45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7057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797" y="676245"/>
            <a:ext cx="16431995" cy="245505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9797" y="3381210"/>
            <a:ext cx="16431995" cy="80590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09797" y="11772493"/>
            <a:ext cx="4286607" cy="676242"/>
          </a:xfrm>
          <a:prstGeom prst="rect">
            <a:avLst/>
          </a:prstGeom>
        </p:spPr>
        <p:txBody>
          <a:bodyPr/>
          <a:lstStyle/>
          <a:p>
            <a:fld id="{7B5FEAC7-2367-4848-94A5-FB6BB291ADF7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0839" y="11772493"/>
            <a:ext cx="6429911" cy="676242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455184" y="11772493"/>
            <a:ext cx="4286607" cy="676242"/>
          </a:xfrm>
          <a:prstGeom prst="rect">
            <a:avLst/>
          </a:prstGeom>
        </p:spPr>
        <p:txBody>
          <a:bodyPr/>
          <a:lstStyle/>
          <a:p>
            <a:fld id="{9F5EBAF3-F761-D644-9DFD-9EF76DFF45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6447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875" y="3166580"/>
            <a:ext cx="16431995" cy="5283507"/>
          </a:xfrm>
          <a:prstGeom prst="rect">
            <a:avLst/>
          </a:prstGeom>
        </p:spPr>
        <p:txBody>
          <a:bodyPr anchor="b"/>
          <a:lstStyle>
            <a:lvl1pPr>
              <a:defRPr sz="1111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875" y="8500071"/>
            <a:ext cx="16431995" cy="27784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445">
                <a:solidFill>
                  <a:schemeClr val="tx1"/>
                </a:solidFill>
              </a:defRPr>
            </a:lvl1pPr>
            <a:lvl2pPr marL="846780" indent="0">
              <a:buNone/>
              <a:defRPr sz="3704">
                <a:solidFill>
                  <a:schemeClr val="tx1">
                    <a:tint val="75000"/>
                  </a:schemeClr>
                </a:solidFill>
              </a:defRPr>
            </a:lvl2pPr>
            <a:lvl3pPr marL="1693560" indent="0">
              <a:buNone/>
              <a:defRPr sz="3334">
                <a:solidFill>
                  <a:schemeClr val="tx1">
                    <a:tint val="75000"/>
                  </a:schemeClr>
                </a:solidFill>
              </a:defRPr>
            </a:lvl3pPr>
            <a:lvl4pPr marL="2540340" indent="0">
              <a:buNone/>
              <a:defRPr sz="2963">
                <a:solidFill>
                  <a:schemeClr val="tx1">
                    <a:tint val="75000"/>
                  </a:schemeClr>
                </a:solidFill>
              </a:defRPr>
            </a:lvl4pPr>
            <a:lvl5pPr marL="3387120" indent="0">
              <a:buNone/>
              <a:defRPr sz="2963">
                <a:solidFill>
                  <a:schemeClr val="tx1">
                    <a:tint val="75000"/>
                  </a:schemeClr>
                </a:solidFill>
              </a:defRPr>
            </a:lvl5pPr>
            <a:lvl6pPr marL="4233901" indent="0">
              <a:buNone/>
              <a:defRPr sz="2963">
                <a:solidFill>
                  <a:schemeClr val="tx1">
                    <a:tint val="75000"/>
                  </a:schemeClr>
                </a:solidFill>
              </a:defRPr>
            </a:lvl6pPr>
            <a:lvl7pPr marL="5080681" indent="0">
              <a:buNone/>
              <a:defRPr sz="2963">
                <a:solidFill>
                  <a:schemeClr val="tx1">
                    <a:tint val="75000"/>
                  </a:schemeClr>
                </a:solidFill>
              </a:defRPr>
            </a:lvl7pPr>
            <a:lvl8pPr marL="5927461" indent="0">
              <a:buNone/>
              <a:defRPr sz="2963">
                <a:solidFill>
                  <a:schemeClr val="tx1">
                    <a:tint val="75000"/>
                  </a:schemeClr>
                </a:solidFill>
              </a:defRPr>
            </a:lvl8pPr>
            <a:lvl9pPr marL="6774241" indent="0">
              <a:buNone/>
              <a:defRPr sz="29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09797" y="11772493"/>
            <a:ext cx="4286607" cy="676242"/>
          </a:xfrm>
          <a:prstGeom prst="rect">
            <a:avLst/>
          </a:prstGeom>
        </p:spPr>
        <p:txBody>
          <a:bodyPr/>
          <a:lstStyle/>
          <a:p>
            <a:fld id="{7B5FEAC7-2367-4848-94A5-FB6BB291ADF7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0839" y="11772493"/>
            <a:ext cx="6429911" cy="676242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455184" y="11772493"/>
            <a:ext cx="4286607" cy="676242"/>
          </a:xfrm>
          <a:prstGeom prst="rect">
            <a:avLst/>
          </a:prstGeom>
        </p:spPr>
        <p:txBody>
          <a:bodyPr/>
          <a:lstStyle/>
          <a:p>
            <a:fld id="{9F5EBAF3-F761-D644-9DFD-9EF76DFF45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1141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797" y="676245"/>
            <a:ext cx="16431995" cy="245505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797" y="3381210"/>
            <a:ext cx="8096925" cy="80590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866" y="3381210"/>
            <a:ext cx="8096925" cy="80590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09797" y="11772493"/>
            <a:ext cx="4286607" cy="676242"/>
          </a:xfrm>
          <a:prstGeom prst="rect">
            <a:avLst/>
          </a:prstGeom>
        </p:spPr>
        <p:txBody>
          <a:bodyPr/>
          <a:lstStyle/>
          <a:p>
            <a:fld id="{7B5FEAC7-2367-4848-94A5-FB6BB291ADF7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310839" y="11772493"/>
            <a:ext cx="6429911" cy="676242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455184" y="11772493"/>
            <a:ext cx="4286607" cy="676242"/>
          </a:xfrm>
          <a:prstGeom prst="rect">
            <a:avLst/>
          </a:prstGeom>
        </p:spPr>
        <p:txBody>
          <a:bodyPr/>
          <a:lstStyle/>
          <a:p>
            <a:fld id="{9F5EBAF3-F761-D644-9DFD-9EF76DFF45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0383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278" y="676245"/>
            <a:ext cx="16431995" cy="245505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280" y="3113654"/>
            <a:ext cx="8059713" cy="152595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445" b="1"/>
            </a:lvl1pPr>
            <a:lvl2pPr marL="846780" indent="0">
              <a:buNone/>
              <a:defRPr sz="3704" b="1"/>
            </a:lvl2pPr>
            <a:lvl3pPr marL="1693560" indent="0">
              <a:buNone/>
              <a:defRPr sz="3334" b="1"/>
            </a:lvl3pPr>
            <a:lvl4pPr marL="2540340" indent="0">
              <a:buNone/>
              <a:defRPr sz="2963" b="1"/>
            </a:lvl4pPr>
            <a:lvl5pPr marL="3387120" indent="0">
              <a:buNone/>
              <a:defRPr sz="2963" b="1"/>
            </a:lvl5pPr>
            <a:lvl6pPr marL="4233901" indent="0">
              <a:buNone/>
              <a:defRPr sz="2963" b="1"/>
            </a:lvl6pPr>
            <a:lvl7pPr marL="5080681" indent="0">
              <a:buNone/>
              <a:defRPr sz="2963" b="1"/>
            </a:lvl7pPr>
            <a:lvl8pPr marL="5927461" indent="0">
              <a:buNone/>
              <a:defRPr sz="2963" b="1"/>
            </a:lvl8pPr>
            <a:lvl9pPr marL="6774241" indent="0">
              <a:buNone/>
              <a:defRPr sz="296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280" y="4639608"/>
            <a:ext cx="8059713" cy="682416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868" y="3113654"/>
            <a:ext cx="8099406" cy="152595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445" b="1"/>
            </a:lvl1pPr>
            <a:lvl2pPr marL="846780" indent="0">
              <a:buNone/>
              <a:defRPr sz="3704" b="1"/>
            </a:lvl2pPr>
            <a:lvl3pPr marL="1693560" indent="0">
              <a:buNone/>
              <a:defRPr sz="3334" b="1"/>
            </a:lvl3pPr>
            <a:lvl4pPr marL="2540340" indent="0">
              <a:buNone/>
              <a:defRPr sz="2963" b="1"/>
            </a:lvl4pPr>
            <a:lvl5pPr marL="3387120" indent="0">
              <a:buNone/>
              <a:defRPr sz="2963" b="1"/>
            </a:lvl5pPr>
            <a:lvl6pPr marL="4233901" indent="0">
              <a:buNone/>
              <a:defRPr sz="2963" b="1"/>
            </a:lvl6pPr>
            <a:lvl7pPr marL="5080681" indent="0">
              <a:buNone/>
              <a:defRPr sz="2963" b="1"/>
            </a:lvl7pPr>
            <a:lvl8pPr marL="5927461" indent="0">
              <a:buNone/>
              <a:defRPr sz="2963" b="1"/>
            </a:lvl8pPr>
            <a:lvl9pPr marL="6774241" indent="0">
              <a:buNone/>
              <a:defRPr sz="296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868" y="4639608"/>
            <a:ext cx="8099406" cy="682416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309797" y="11772493"/>
            <a:ext cx="4286607" cy="676242"/>
          </a:xfrm>
          <a:prstGeom prst="rect">
            <a:avLst/>
          </a:prstGeom>
        </p:spPr>
        <p:txBody>
          <a:bodyPr/>
          <a:lstStyle/>
          <a:p>
            <a:fld id="{7B5FEAC7-2367-4848-94A5-FB6BB291ADF7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310839" y="11772493"/>
            <a:ext cx="6429911" cy="676242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3455184" y="11772493"/>
            <a:ext cx="4286607" cy="676242"/>
          </a:xfrm>
          <a:prstGeom prst="rect">
            <a:avLst/>
          </a:prstGeom>
        </p:spPr>
        <p:txBody>
          <a:bodyPr/>
          <a:lstStyle/>
          <a:p>
            <a:fld id="{9F5EBAF3-F761-D644-9DFD-9EF76DFF45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2556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797" y="676245"/>
            <a:ext cx="16431995" cy="245505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309797" y="11772493"/>
            <a:ext cx="4286607" cy="676242"/>
          </a:xfrm>
          <a:prstGeom prst="rect">
            <a:avLst/>
          </a:prstGeom>
        </p:spPr>
        <p:txBody>
          <a:bodyPr/>
          <a:lstStyle/>
          <a:p>
            <a:fld id="{7B5FEAC7-2367-4848-94A5-FB6BB291ADF7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310839" y="11772493"/>
            <a:ext cx="6429911" cy="676242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3455184" y="11772493"/>
            <a:ext cx="4286607" cy="676242"/>
          </a:xfrm>
          <a:prstGeom prst="rect">
            <a:avLst/>
          </a:prstGeom>
        </p:spPr>
        <p:txBody>
          <a:bodyPr/>
          <a:lstStyle/>
          <a:p>
            <a:fld id="{9F5EBAF3-F761-D644-9DFD-9EF76DFF45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7054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309797" y="11772493"/>
            <a:ext cx="4286607" cy="676242"/>
          </a:xfrm>
          <a:prstGeom prst="rect">
            <a:avLst/>
          </a:prstGeom>
        </p:spPr>
        <p:txBody>
          <a:bodyPr/>
          <a:lstStyle/>
          <a:p>
            <a:fld id="{7B5FEAC7-2367-4848-94A5-FB6BB291ADF7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10839" y="11772493"/>
            <a:ext cx="6429911" cy="676242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455184" y="11772493"/>
            <a:ext cx="4286607" cy="676242"/>
          </a:xfrm>
          <a:prstGeom prst="rect">
            <a:avLst/>
          </a:prstGeom>
        </p:spPr>
        <p:txBody>
          <a:bodyPr/>
          <a:lstStyle/>
          <a:p>
            <a:fld id="{9F5EBAF3-F761-D644-9DFD-9EF76DFF45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7449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278" y="846772"/>
            <a:ext cx="6144633" cy="2963704"/>
          </a:xfrm>
          <a:prstGeom prst="rect">
            <a:avLst/>
          </a:prstGeom>
        </p:spPr>
        <p:txBody>
          <a:bodyPr anchor="b"/>
          <a:lstStyle>
            <a:lvl1pPr>
              <a:defRPr sz="59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9407" y="1828796"/>
            <a:ext cx="9644866" cy="9026360"/>
          </a:xfrm>
          <a:prstGeom prst="rect">
            <a:avLst/>
          </a:prstGeom>
        </p:spPr>
        <p:txBody>
          <a:bodyPr/>
          <a:lstStyle>
            <a:lvl1pPr>
              <a:defRPr sz="5927"/>
            </a:lvl1pPr>
            <a:lvl2pPr>
              <a:defRPr sz="5186"/>
            </a:lvl2pPr>
            <a:lvl3pPr>
              <a:defRPr sz="4445"/>
            </a:lvl3pPr>
            <a:lvl4pPr>
              <a:defRPr sz="3704"/>
            </a:lvl4pPr>
            <a:lvl5pPr>
              <a:defRPr sz="3704"/>
            </a:lvl5pPr>
            <a:lvl6pPr>
              <a:defRPr sz="3704"/>
            </a:lvl6pPr>
            <a:lvl7pPr>
              <a:defRPr sz="3704"/>
            </a:lvl7pPr>
            <a:lvl8pPr>
              <a:defRPr sz="3704"/>
            </a:lvl8pPr>
            <a:lvl9pPr>
              <a:defRPr sz="3704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278" y="3810476"/>
            <a:ext cx="6144633" cy="70593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963"/>
            </a:lvl1pPr>
            <a:lvl2pPr marL="846780" indent="0">
              <a:buNone/>
              <a:defRPr sz="2593"/>
            </a:lvl2pPr>
            <a:lvl3pPr marL="1693560" indent="0">
              <a:buNone/>
              <a:defRPr sz="2223"/>
            </a:lvl3pPr>
            <a:lvl4pPr marL="2540340" indent="0">
              <a:buNone/>
              <a:defRPr sz="1852"/>
            </a:lvl4pPr>
            <a:lvl5pPr marL="3387120" indent="0">
              <a:buNone/>
              <a:defRPr sz="1852"/>
            </a:lvl5pPr>
            <a:lvl6pPr marL="4233901" indent="0">
              <a:buNone/>
              <a:defRPr sz="1852"/>
            </a:lvl6pPr>
            <a:lvl7pPr marL="5080681" indent="0">
              <a:buNone/>
              <a:defRPr sz="1852"/>
            </a:lvl7pPr>
            <a:lvl8pPr marL="5927461" indent="0">
              <a:buNone/>
              <a:defRPr sz="1852"/>
            </a:lvl8pPr>
            <a:lvl9pPr marL="6774241" indent="0">
              <a:buNone/>
              <a:defRPr sz="185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09797" y="11772493"/>
            <a:ext cx="4286607" cy="676242"/>
          </a:xfrm>
          <a:prstGeom prst="rect">
            <a:avLst/>
          </a:prstGeom>
        </p:spPr>
        <p:txBody>
          <a:bodyPr/>
          <a:lstStyle/>
          <a:p>
            <a:fld id="{7B5FEAC7-2367-4848-94A5-FB6BB291ADF7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310839" y="11772493"/>
            <a:ext cx="6429911" cy="676242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455184" y="11772493"/>
            <a:ext cx="4286607" cy="676242"/>
          </a:xfrm>
          <a:prstGeom prst="rect">
            <a:avLst/>
          </a:prstGeom>
        </p:spPr>
        <p:txBody>
          <a:bodyPr/>
          <a:lstStyle/>
          <a:p>
            <a:fld id="{9F5EBAF3-F761-D644-9DFD-9EF76DFF45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2297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278" y="846772"/>
            <a:ext cx="6144633" cy="2963704"/>
          </a:xfrm>
          <a:prstGeom prst="rect">
            <a:avLst/>
          </a:prstGeom>
        </p:spPr>
        <p:txBody>
          <a:bodyPr anchor="b"/>
          <a:lstStyle>
            <a:lvl1pPr>
              <a:defRPr sz="59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9407" y="1828796"/>
            <a:ext cx="9644866" cy="902636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5927"/>
            </a:lvl1pPr>
            <a:lvl2pPr marL="846780" indent="0">
              <a:buNone/>
              <a:defRPr sz="5186"/>
            </a:lvl2pPr>
            <a:lvl3pPr marL="1693560" indent="0">
              <a:buNone/>
              <a:defRPr sz="4445"/>
            </a:lvl3pPr>
            <a:lvl4pPr marL="2540340" indent="0">
              <a:buNone/>
              <a:defRPr sz="3704"/>
            </a:lvl4pPr>
            <a:lvl5pPr marL="3387120" indent="0">
              <a:buNone/>
              <a:defRPr sz="3704"/>
            </a:lvl5pPr>
            <a:lvl6pPr marL="4233901" indent="0">
              <a:buNone/>
              <a:defRPr sz="3704"/>
            </a:lvl6pPr>
            <a:lvl7pPr marL="5080681" indent="0">
              <a:buNone/>
              <a:defRPr sz="3704"/>
            </a:lvl7pPr>
            <a:lvl8pPr marL="5927461" indent="0">
              <a:buNone/>
              <a:defRPr sz="3704"/>
            </a:lvl8pPr>
            <a:lvl9pPr marL="6774241" indent="0">
              <a:buNone/>
              <a:defRPr sz="3704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278" y="3810476"/>
            <a:ext cx="6144633" cy="70593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963"/>
            </a:lvl1pPr>
            <a:lvl2pPr marL="846780" indent="0">
              <a:buNone/>
              <a:defRPr sz="2593"/>
            </a:lvl2pPr>
            <a:lvl3pPr marL="1693560" indent="0">
              <a:buNone/>
              <a:defRPr sz="2223"/>
            </a:lvl3pPr>
            <a:lvl4pPr marL="2540340" indent="0">
              <a:buNone/>
              <a:defRPr sz="1852"/>
            </a:lvl4pPr>
            <a:lvl5pPr marL="3387120" indent="0">
              <a:buNone/>
              <a:defRPr sz="1852"/>
            </a:lvl5pPr>
            <a:lvl6pPr marL="4233901" indent="0">
              <a:buNone/>
              <a:defRPr sz="1852"/>
            </a:lvl6pPr>
            <a:lvl7pPr marL="5080681" indent="0">
              <a:buNone/>
              <a:defRPr sz="1852"/>
            </a:lvl7pPr>
            <a:lvl8pPr marL="5927461" indent="0">
              <a:buNone/>
              <a:defRPr sz="1852"/>
            </a:lvl8pPr>
            <a:lvl9pPr marL="6774241" indent="0">
              <a:buNone/>
              <a:defRPr sz="185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09797" y="11772493"/>
            <a:ext cx="4286607" cy="676242"/>
          </a:xfrm>
          <a:prstGeom prst="rect">
            <a:avLst/>
          </a:prstGeom>
        </p:spPr>
        <p:txBody>
          <a:bodyPr/>
          <a:lstStyle/>
          <a:p>
            <a:fld id="{7B5FEAC7-2367-4848-94A5-FB6BB291ADF7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310839" y="11772493"/>
            <a:ext cx="6429911" cy="676242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455184" y="11772493"/>
            <a:ext cx="4286607" cy="676242"/>
          </a:xfrm>
          <a:prstGeom prst="rect">
            <a:avLst/>
          </a:prstGeom>
        </p:spPr>
        <p:txBody>
          <a:bodyPr/>
          <a:lstStyle/>
          <a:p>
            <a:fld id="{9F5EBAF3-F761-D644-9DFD-9EF76DFF45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9631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C92BD68-4291-FE4A-B077-AE59AD56F4D2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397" y="265"/>
            <a:ext cx="19051985" cy="1270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20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693560" rtl="0" eaLnBrk="1" latinLnBrk="0" hangingPunct="1">
        <a:lnSpc>
          <a:spcPct val="90000"/>
        </a:lnSpc>
        <a:spcBef>
          <a:spcPct val="0"/>
        </a:spcBef>
        <a:buNone/>
        <a:defRPr sz="81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3390" indent="-423390" algn="l" defTabSz="1693560" rtl="0" eaLnBrk="1" latinLnBrk="0" hangingPunct="1">
        <a:lnSpc>
          <a:spcPct val="90000"/>
        </a:lnSpc>
        <a:spcBef>
          <a:spcPts val="1852"/>
        </a:spcBef>
        <a:buFont typeface="Arial" panose="020B0604020202020204" pitchFamily="34" charset="0"/>
        <a:buChar char="•"/>
        <a:defRPr sz="5186" kern="1200">
          <a:solidFill>
            <a:schemeClr val="tx1"/>
          </a:solidFill>
          <a:latin typeface="+mn-lt"/>
          <a:ea typeface="+mn-ea"/>
          <a:cs typeface="+mn-cs"/>
        </a:defRPr>
      </a:lvl1pPr>
      <a:lvl2pPr marL="1270170" indent="-423390" algn="l" defTabSz="1693560" rtl="0" eaLnBrk="1" latinLnBrk="0" hangingPunct="1">
        <a:lnSpc>
          <a:spcPct val="90000"/>
        </a:lnSpc>
        <a:spcBef>
          <a:spcPts val="926"/>
        </a:spcBef>
        <a:buFont typeface="Arial" panose="020B0604020202020204" pitchFamily="34" charset="0"/>
        <a:buChar char="•"/>
        <a:defRPr sz="4445" kern="1200">
          <a:solidFill>
            <a:schemeClr val="tx1"/>
          </a:solidFill>
          <a:latin typeface="+mn-lt"/>
          <a:ea typeface="+mn-ea"/>
          <a:cs typeface="+mn-cs"/>
        </a:defRPr>
      </a:lvl2pPr>
      <a:lvl3pPr marL="2116950" indent="-423390" algn="l" defTabSz="1693560" rtl="0" eaLnBrk="1" latinLnBrk="0" hangingPunct="1">
        <a:lnSpc>
          <a:spcPct val="90000"/>
        </a:lnSpc>
        <a:spcBef>
          <a:spcPts val="926"/>
        </a:spcBef>
        <a:buFont typeface="Arial" panose="020B0604020202020204" pitchFamily="34" charset="0"/>
        <a:buChar char="•"/>
        <a:defRPr sz="3704" kern="1200">
          <a:solidFill>
            <a:schemeClr val="tx1"/>
          </a:solidFill>
          <a:latin typeface="+mn-lt"/>
          <a:ea typeface="+mn-ea"/>
          <a:cs typeface="+mn-cs"/>
        </a:defRPr>
      </a:lvl3pPr>
      <a:lvl4pPr marL="2963730" indent="-423390" algn="l" defTabSz="1693560" rtl="0" eaLnBrk="1" latinLnBrk="0" hangingPunct="1">
        <a:lnSpc>
          <a:spcPct val="90000"/>
        </a:lnSpc>
        <a:spcBef>
          <a:spcPts val="926"/>
        </a:spcBef>
        <a:buFont typeface="Arial" panose="020B0604020202020204" pitchFamily="34" charset="0"/>
        <a:buChar char="•"/>
        <a:defRPr sz="3334" kern="1200">
          <a:solidFill>
            <a:schemeClr val="tx1"/>
          </a:solidFill>
          <a:latin typeface="+mn-lt"/>
          <a:ea typeface="+mn-ea"/>
          <a:cs typeface="+mn-cs"/>
        </a:defRPr>
      </a:lvl4pPr>
      <a:lvl5pPr marL="3810511" indent="-423390" algn="l" defTabSz="1693560" rtl="0" eaLnBrk="1" latinLnBrk="0" hangingPunct="1">
        <a:lnSpc>
          <a:spcPct val="90000"/>
        </a:lnSpc>
        <a:spcBef>
          <a:spcPts val="926"/>
        </a:spcBef>
        <a:buFont typeface="Arial" panose="020B0604020202020204" pitchFamily="34" charset="0"/>
        <a:buChar char="•"/>
        <a:defRPr sz="3334" kern="1200">
          <a:solidFill>
            <a:schemeClr val="tx1"/>
          </a:solidFill>
          <a:latin typeface="+mn-lt"/>
          <a:ea typeface="+mn-ea"/>
          <a:cs typeface="+mn-cs"/>
        </a:defRPr>
      </a:lvl5pPr>
      <a:lvl6pPr marL="4657291" indent="-423390" algn="l" defTabSz="1693560" rtl="0" eaLnBrk="1" latinLnBrk="0" hangingPunct="1">
        <a:lnSpc>
          <a:spcPct val="90000"/>
        </a:lnSpc>
        <a:spcBef>
          <a:spcPts val="926"/>
        </a:spcBef>
        <a:buFont typeface="Arial" panose="020B0604020202020204" pitchFamily="34" charset="0"/>
        <a:buChar char="•"/>
        <a:defRPr sz="3334" kern="1200">
          <a:solidFill>
            <a:schemeClr val="tx1"/>
          </a:solidFill>
          <a:latin typeface="+mn-lt"/>
          <a:ea typeface="+mn-ea"/>
          <a:cs typeface="+mn-cs"/>
        </a:defRPr>
      </a:lvl6pPr>
      <a:lvl7pPr marL="5504071" indent="-423390" algn="l" defTabSz="1693560" rtl="0" eaLnBrk="1" latinLnBrk="0" hangingPunct="1">
        <a:lnSpc>
          <a:spcPct val="90000"/>
        </a:lnSpc>
        <a:spcBef>
          <a:spcPts val="926"/>
        </a:spcBef>
        <a:buFont typeface="Arial" panose="020B0604020202020204" pitchFamily="34" charset="0"/>
        <a:buChar char="•"/>
        <a:defRPr sz="3334" kern="1200">
          <a:solidFill>
            <a:schemeClr val="tx1"/>
          </a:solidFill>
          <a:latin typeface="+mn-lt"/>
          <a:ea typeface="+mn-ea"/>
          <a:cs typeface="+mn-cs"/>
        </a:defRPr>
      </a:lvl7pPr>
      <a:lvl8pPr marL="6350851" indent="-423390" algn="l" defTabSz="1693560" rtl="0" eaLnBrk="1" latinLnBrk="0" hangingPunct="1">
        <a:lnSpc>
          <a:spcPct val="90000"/>
        </a:lnSpc>
        <a:spcBef>
          <a:spcPts val="926"/>
        </a:spcBef>
        <a:buFont typeface="Arial" panose="020B0604020202020204" pitchFamily="34" charset="0"/>
        <a:buChar char="•"/>
        <a:defRPr sz="3334" kern="1200">
          <a:solidFill>
            <a:schemeClr val="tx1"/>
          </a:solidFill>
          <a:latin typeface="+mn-lt"/>
          <a:ea typeface="+mn-ea"/>
          <a:cs typeface="+mn-cs"/>
        </a:defRPr>
      </a:lvl8pPr>
      <a:lvl9pPr marL="7197631" indent="-423390" algn="l" defTabSz="1693560" rtl="0" eaLnBrk="1" latinLnBrk="0" hangingPunct="1">
        <a:lnSpc>
          <a:spcPct val="90000"/>
        </a:lnSpc>
        <a:spcBef>
          <a:spcPts val="926"/>
        </a:spcBef>
        <a:buFont typeface="Arial" panose="020B0604020202020204" pitchFamily="34" charset="0"/>
        <a:buChar char="•"/>
        <a:defRPr sz="33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93560" rtl="0" eaLnBrk="1" latinLnBrk="0" hangingPunct="1">
        <a:defRPr sz="3334" kern="1200">
          <a:solidFill>
            <a:schemeClr val="tx1"/>
          </a:solidFill>
          <a:latin typeface="+mn-lt"/>
          <a:ea typeface="+mn-ea"/>
          <a:cs typeface="+mn-cs"/>
        </a:defRPr>
      </a:lvl1pPr>
      <a:lvl2pPr marL="846780" algn="l" defTabSz="1693560" rtl="0" eaLnBrk="1" latinLnBrk="0" hangingPunct="1">
        <a:defRPr sz="3334" kern="1200">
          <a:solidFill>
            <a:schemeClr val="tx1"/>
          </a:solidFill>
          <a:latin typeface="+mn-lt"/>
          <a:ea typeface="+mn-ea"/>
          <a:cs typeface="+mn-cs"/>
        </a:defRPr>
      </a:lvl2pPr>
      <a:lvl3pPr marL="1693560" algn="l" defTabSz="1693560" rtl="0" eaLnBrk="1" latinLnBrk="0" hangingPunct="1">
        <a:defRPr sz="3334" kern="1200">
          <a:solidFill>
            <a:schemeClr val="tx1"/>
          </a:solidFill>
          <a:latin typeface="+mn-lt"/>
          <a:ea typeface="+mn-ea"/>
          <a:cs typeface="+mn-cs"/>
        </a:defRPr>
      </a:lvl3pPr>
      <a:lvl4pPr marL="2540340" algn="l" defTabSz="1693560" rtl="0" eaLnBrk="1" latinLnBrk="0" hangingPunct="1">
        <a:defRPr sz="3334" kern="1200">
          <a:solidFill>
            <a:schemeClr val="tx1"/>
          </a:solidFill>
          <a:latin typeface="+mn-lt"/>
          <a:ea typeface="+mn-ea"/>
          <a:cs typeface="+mn-cs"/>
        </a:defRPr>
      </a:lvl4pPr>
      <a:lvl5pPr marL="3387120" algn="l" defTabSz="1693560" rtl="0" eaLnBrk="1" latinLnBrk="0" hangingPunct="1">
        <a:defRPr sz="3334" kern="1200">
          <a:solidFill>
            <a:schemeClr val="tx1"/>
          </a:solidFill>
          <a:latin typeface="+mn-lt"/>
          <a:ea typeface="+mn-ea"/>
          <a:cs typeface="+mn-cs"/>
        </a:defRPr>
      </a:lvl5pPr>
      <a:lvl6pPr marL="4233901" algn="l" defTabSz="1693560" rtl="0" eaLnBrk="1" latinLnBrk="0" hangingPunct="1">
        <a:defRPr sz="3334" kern="1200">
          <a:solidFill>
            <a:schemeClr val="tx1"/>
          </a:solidFill>
          <a:latin typeface="+mn-lt"/>
          <a:ea typeface="+mn-ea"/>
          <a:cs typeface="+mn-cs"/>
        </a:defRPr>
      </a:lvl6pPr>
      <a:lvl7pPr marL="5080681" algn="l" defTabSz="1693560" rtl="0" eaLnBrk="1" latinLnBrk="0" hangingPunct="1">
        <a:defRPr sz="3334" kern="1200">
          <a:solidFill>
            <a:schemeClr val="tx1"/>
          </a:solidFill>
          <a:latin typeface="+mn-lt"/>
          <a:ea typeface="+mn-ea"/>
          <a:cs typeface="+mn-cs"/>
        </a:defRPr>
      </a:lvl7pPr>
      <a:lvl8pPr marL="5927461" algn="l" defTabSz="1693560" rtl="0" eaLnBrk="1" latinLnBrk="0" hangingPunct="1">
        <a:defRPr sz="3334" kern="1200">
          <a:solidFill>
            <a:schemeClr val="tx1"/>
          </a:solidFill>
          <a:latin typeface="+mn-lt"/>
          <a:ea typeface="+mn-ea"/>
          <a:cs typeface="+mn-cs"/>
        </a:defRPr>
      </a:lvl8pPr>
      <a:lvl9pPr marL="6774241" algn="l" defTabSz="1693560" rtl="0" eaLnBrk="1" latinLnBrk="0" hangingPunct="1">
        <a:defRPr sz="33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53295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13</Words>
  <Application>Microsoft Macintosh PowerPoint</Application>
  <PresentationFormat>Personnalisé</PresentationFormat>
  <Paragraphs>2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DIDELET</dc:creator>
  <cp:lastModifiedBy>Guillaume DIDELET</cp:lastModifiedBy>
  <cp:revision>2</cp:revision>
  <dcterms:created xsi:type="dcterms:W3CDTF">2021-03-05T08:33:51Z</dcterms:created>
  <dcterms:modified xsi:type="dcterms:W3CDTF">2021-03-05T08:34:56Z</dcterms:modified>
</cp:coreProperties>
</file>