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415588" cy="27035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 snapToObjects="1">
      <p:cViewPr varScale="1">
        <p:scale>
          <a:sx n="142" d="100"/>
          <a:sy n="142" d="100"/>
        </p:scale>
        <p:origin x="192" y="1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486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072" y="143937"/>
            <a:ext cx="8983445" cy="522554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6072" y="719685"/>
            <a:ext cx="8983445" cy="171535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6072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9922CAAD-69B1-944C-9F29-21D40E4F30E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0164" y="2505756"/>
            <a:ext cx="3515261" cy="14393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56009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11C0EE64-BB2A-4A4C-83B4-00736C3317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537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3655" y="143937"/>
            <a:ext cx="2245861" cy="2291102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6071" y="143937"/>
            <a:ext cx="6607389" cy="22911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6072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9922CAAD-69B1-944C-9F29-21D40E4F30E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0164" y="2505756"/>
            <a:ext cx="3515261" cy="14393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56009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11C0EE64-BB2A-4A4C-83B4-00736C3317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5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072" y="143937"/>
            <a:ext cx="8983445" cy="522554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072" y="719685"/>
            <a:ext cx="8983445" cy="17153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6072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9922CAAD-69B1-944C-9F29-21D40E4F30E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0164" y="2505756"/>
            <a:ext cx="3515261" cy="14393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56009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11C0EE64-BB2A-4A4C-83B4-00736C3317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87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647" y="674001"/>
            <a:ext cx="8983445" cy="1124586"/>
          </a:xfrm>
          <a:prstGeom prst="rect">
            <a:avLst/>
          </a:prstGeom>
        </p:spPr>
        <p:txBody>
          <a:bodyPr anchor="b"/>
          <a:lstStyle>
            <a:lvl1pPr>
              <a:defRPr sz="23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0647" y="1809226"/>
            <a:ext cx="8983445" cy="5913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6">
                <a:solidFill>
                  <a:schemeClr val="tx1">
                    <a:tint val="75000"/>
                  </a:schemeClr>
                </a:solidFill>
              </a:defRPr>
            </a:lvl1pPr>
            <a:lvl2pPr marL="180228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456" indent="0">
              <a:buNone/>
              <a:defRPr sz="710">
                <a:solidFill>
                  <a:schemeClr val="tx1">
                    <a:tint val="75000"/>
                  </a:schemeClr>
                </a:solidFill>
              </a:defRPr>
            </a:lvl3pPr>
            <a:lvl4pPr marL="540685" indent="0">
              <a:buNone/>
              <a:defRPr sz="631">
                <a:solidFill>
                  <a:schemeClr val="tx1">
                    <a:tint val="75000"/>
                  </a:schemeClr>
                </a:solidFill>
              </a:defRPr>
            </a:lvl4pPr>
            <a:lvl5pPr marL="720913" indent="0">
              <a:buNone/>
              <a:defRPr sz="631">
                <a:solidFill>
                  <a:schemeClr val="tx1">
                    <a:tint val="75000"/>
                  </a:schemeClr>
                </a:solidFill>
              </a:defRPr>
            </a:lvl5pPr>
            <a:lvl6pPr marL="901141" indent="0">
              <a:buNone/>
              <a:defRPr sz="631">
                <a:solidFill>
                  <a:schemeClr val="tx1">
                    <a:tint val="75000"/>
                  </a:schemeClr>
                </a:solidFill>
              </a:defRPr>
            </a:lvl6pPr>
            <a:lvl7pPr marL="1081369" indent="0">
              <a:buNone/>
              <a:defRPr sz="631">
                <a:solidFill>
                  <a:schemeClr val="tx1">
                    <a:tint val="75000"/>
                  </a:schemeClr>
                </a:solidFill>
              </a:defRPr>
            </a:lvl7pPr>
            <a:lvl8pPr marL="1261598" indent="0">
              <a:buNone/>
              <a:defRPr sz="631">
                <a:solidFill>
                  <a:schemeClr val="tx1">
                    <a:tint val="75000"/>
                  </a:schemeClr>
                </a:solidFill>
              </a:defRPr>
            </a:lvl8pPr>
            <a:lvl9pPr marL="1441826" indent="0">
              <a:buNone/>
              <a:defRPr sz="6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6072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9922CAAD-69B1-944C-9F29-21D40E4F30E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0164" y="2505756"/>
            <a:ext cx="3515261" cy="14393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56009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11C0EE64-BB2A-4A4C-83B4-00736C3317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520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072" y="143937"/>
            <a:ext cx="8983445" cy="522554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6072" y="719685"/>
            <a:ext cx="4426625" cy="17153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2891" y="719685"/>
            <a:ext cx="4426625" cy="17153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16072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9922CAAD-69B1-944C-9F29-21D40E4F30E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0164" y="2505756"/>
            <a:ext cx="3515261" cy="14393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56009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11C0EE64-BB2A-4A4C-83B4-00736C3317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46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8" y="143937"/>
            <a:ext cx="8983445" cy="522554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428" y="662736"/>
            <a:ext cx="4406282" cy="32479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6" b="1"/>
            </a:lvl1pPr>
            <a:lvl2pPr marL="180228" indent="0">
              <a:buNone/>
              <a:defRPr sz="788" b="1"/>
            </a:lvl2pPr>
            <a:lvl3pPr marL="360456" indent="0">
              <a:buNone/>
              <a:defRPr sz="710" b="1"/>
            </a:lvl3pPr>
            <a:lvl4pPr marL="540685" indent="0">
              <a:buNone/>
              <a:defRPr sz="631" b="1"/>
            </a:lvl4pPr>
            <a:lvl5pPr marL="720913" indent="0">
              <a:buNone/>
              <a:defRPr sz="631" b="1"/>
            </a:lvl5pPr>
            <a:lvl6pPr marL="901141" indent="0">
              <a:buNone/>
              <a:defRPr sz="631" b="1"/>
            </a:lvl6pPr>
            <a:lvl7pPr marL="1081369" indent="0">
              <a:buNone/>
              <a:defRPr sz="631" b="1"/>
            </a:lvl7pPr>
            <a:lvl8pPr marL="1261598" indent="0">
              <a:buNone/>
              <a:defRPr sz="631" b="1"/>
            </a:lvl8pPr>
            <a:lvl9pPr marL="1441826" indent="0">
              <a:buNone/>
              <a:defRPr sz="63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7428" y="987533"/>
            <a:ext cx="4406282" cy="1452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72891" y="662736"/>
            <a:ext cx="4427982" cy="32479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6" b="1"/>
            </a:lvl1pPr>
            <a:lvl2pPr marL="180228" indent="0">
              <a:buNone/>
              <a:defRPr sz="788" b="1"/>
            </a:lvl2pPr>
            <a:lvl3pPr marL="360456" indent="0">
              <a:buNone/>
              <a:defRPr sz="710" b="1"/>
            </a:lvl3pPr>
            <a:lvl4pPr marL="540685" indent="0">
              <a:buNone/>
              <a:defRPr sz="631" b="1"/>
            </a:lvl4pPr>
            <a:lvl5pPr marL="720913" indent="0">
              <a:buNone/>
              <a:defRPr sz="631" b="1"/>
            </a:lvl5pPr>
            <a:lvl6pPr marL="901141" indent="0">
              <a:buNone/>
              <a:defRPr sz="631" b="1"/>
            </a:lvl6pPr>
            <a:lvl7pPr marL="1081369" indent="0">
              <a:buNone/>
              <a:defRPr sz="631" b="1"/>
            </a:lvl7pPr>
            <a:lvl8pPr marL="1261598" indent="0">
              <a:buNone/>
              <a:defRPr sz="631" b="1"/>
            </a:lvl8pPr>
            <a:lvl9pPr marL="1441826" indent="0">
              <a:buNone/>
              <a:defRPr sz="63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72891" y="987533"/>
            <a:ext cx="4427982" cy="1452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16072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9922CAAD-69B1-944C-9F29-21D40E4F30E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50164" y="2505756"/>
            <a:ext cx="3515261" cy="14393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356009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11C0EE64-BB2A-4A4C-83B4-00736C3317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4402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072" y="143937"/>
            <a:ext cx="8983445" cy="522554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072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9922CAAD-69B1-944C-9F29-21D40E4F30E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50164" y="2505756"/>
            <a:ext cx="3515261" cy="14393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56009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11C0EE64-BB2A-4A4C-83B4-00736C3317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780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16072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9922CAAD-69B1-944C-9F29-21D40E4F30E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50164" y="2505756"/>
            <a:ext cx="3515261" cy="14393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56009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11C0EE64-BB2A-4A4C-83B4-00736C3317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86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9" y="180234"/>
            <a:ext cx="3359298" cy="630820"/>
          </a:xfrm>
          <a:prstGeom prst="rect">
            <a:avLst/>
          </a:prstGeom>
        </p:spPr>
        <p:txBody>
          <a:bodyPr anchor="b"/>
          <a:lstStyle>
            <a:lvl1pPr>
              <a:defRPr sz="126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7982" y="389256"/>
            <a:ext cx="5272891" cy="1921247"/>
          </a:xfrm>
          <a:prstGeom prst="rect">
            <a:avLst/>
          </a:prstGeom>
        </p:spPr>
        <p:txBody>
          <a:bodyPr/>
          <a:lstStyle>
            <a:lvl1pPr>
              <a:defRPr sz="1261"/>
            </a:lvl1pPr>
            <a:lvl2pPr>
              <a:defRPr sz="1104"/>
            </a:lvl2pPr>
            <a:lvl3pPr>
              <a:defRPr sz="946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429" y="811054"/>
            <a:ext cx="3359298" cy="150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1"/>
            </a:lvl1pPr>
            <a:lvl2pPr marL="180228" indent="0">
              <a:buNone/>
              <a:defRPr sz="552"/>
            </a:lvl2pPr>
            <a:lvl3pPr marL="360456" indent="0">
              <a:buNone/>
              <a:defRPr sz="473"/>
            </a:lvl3pPr>
            <a:lvl4pPr marL="540685" indent="0">
              <a:buNone/>
              <a:defRPr sz="394"/>
            </a:lvl4pPr>
            <a:lvl5pPr marL="720913" indent="0">
              <a:buNone/>
              <a:defRPr sz="394"/>
            </a:lvl5pPr>
            <a:lvl6pPr marL="901141" indent="0">
              <a:buNone/>
              <a:defRPr sz="394"/>
            </a:lvl6pPr>
            <a:lvl7pPr marL="1081369" indent="0">
              <a:buNone/>
              <a:defRPr sz="394"/>
            </a:lvl7pPr>
            <a:lvl8pPr marL="1261598" indent="0">
              <a:buNone/>
              <a:defRPr sz="394"/>
            </a:lvl8pPr>
            <a:lvl9pPr marL="1441826" indent="0">
              <a:buNone/>
              <a:defRPr sz="39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16072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9922CAAD-69B1-944C-9F29-21D40E4F30E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0164" y="2505756"/>
            <a:ext cx="3515261" cy="14393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56009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11C0EE64-BB2A-4A4C-83B4-00736C3317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276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9" y="180234"/>
            <a:ext cx="3359298" cy="630820"/>
          </a:xfrm>
          <a:prstGeom prst="rect">
            <a:avLst/>
          </a:prstGeom>
        </p:spPr>
        <p:txBody>
          <a:bodyPr anchor="b"/>
          <a:lstStyle>
            <a:lvl1pPr>
              <a:defRPr sz="126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27982" y="389256"/>
            <a:ext cx="5272891" cy="192124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61"/>
            </a:lvl1pPr>
            <a:lvl2pPr marL="180228" indent="0">
              <a:buNone/>
              <a:defRPr sz="1104"/>
            </a:lvl2pPr>
            <a:lvl3pPr marL="360456" indent="0">
              <a:buNone/>
              <a:defRPr sz="946"/>
            </a:lvl3pPr>
            <a:lvl4pPr marL="540685" indent="0">
              <a:buNone/>
              <a:defRPr sz="788"/>
            </a:lvl4pPr>
            <a:lvl5pPr marL="720913" indent="0">
              <a:buNone/>
              <a:defRPr sz="788"/>
            </a:lvl5pPr>
            <a:lvl6pPr marL="901141" indent="0">
              <a:buNone/>
              <a:defRPr sz="788"/>
            </a:lvl6pPr>
            <a:lvl7pPr marL="1081369" indent="0">
              <a:buNone/>
              <a:defRPr sz="788"/>
            </a:lvl7pPr>
            <a:lvl8pPr marL="1261598" indent="0">
              <a:buNone/>
              <a:defRPr sz="788"/>
            </a:lvl8pPr>
            <a:lvl9pPr marL="1441826" indent="0">
              <a:buNone/>
              <a:defRPr sz="78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429" y="811054"/>
            <a:ext cx="3359298" cy="150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1"/>
            </a:lvl1pPr>
            <a:lvl2pPr marL="180228" indent="0">
              <a:buNone/>
              <a:defRPr sz="552"/>
            </a:lvl2pPr>
            <a:lvl3pPr marL="360456" indent="0">
              <a:buNone/>
              <a:defRPr sz="473"/>
            </a:lvl3pPr>
            <a:lvl4pPr marL="540685" indent="0">
              <a:buNone/>
              <a:defRPr sz="394"/>
            </a:lvl4pPr>
            <a:lvl5pPr marL="720913" indent="0">
              <a:buNone/>
              <a:defRPr sz="394"/>
            </a:lvl5pPr>
            <a:lvl6pPr marL="901141" indent="0">
              <a:buNone/>
              <a:defRPr sz="394"/>
            </a:lvl6pPr>
            <a:lvl7pPr marL="1081369" indent="0">
              <a:buNone/>
              <a:defRPr sz="394"/>
            </a:lvl7pPr>
            <a:lvl8pPr marL="1261598" indent="0">
              <a:buNone/>
              <a:defRPr sz="394"/>
            </a:lvl8pPr>
            <a:lvl9pPr marL="1441826" indent="0">
              <a:buNone/>
              <a:defRPr sz="39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16072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9922CAAD-69B1-944C-9F29-21D40E4F30E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0164" y="2505756"/>
            <a:ext cx="3515261" cy="14393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56009" y="2505756"/>
            <a:ext cx="2343507" cy="143937"/>
          </a:xfrm>
          <a:prstGeom prst="rect">
            <a:avLst/>
          </a:prstGeom>
        </p:spPr>
        <p:txBody>
          <a:bodyPr/>
          <a:lstStyle/>
          <a:p>
            <a:fld id="{11C0EE64-BB2A-4A4C-83B4-00736C3317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699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332E2EDE-B936-984F-8EDC-247B9FB79DE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5351"/>
            <a:ext cx="10436288" cy="269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0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0456" rtl="0" eaLnBrk="1" latinLnBrk="0" hangingPunct="1">
        <a:lnSpc>
          <a:spcPct val="90000"/>
        </a:lnSpc>
        <a:spcBef>
          <a:spcPct val="0"/>
        </a:spcBef>
        <a:buNone/>
        <a:defRPr sz="17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114" indent="-90114" algn="l" defTabSz="360456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104" kern="1200">
          <a:solidFill>
            <a:schemeClr val="tx1"/>
          </a:solidFill>
          <a:latin typeface="+mn-lt"/>
          <a:ea typeface="+mn-ea"/>
          <a:cs typeface="+mn-cs"/>
        </a:defRPr>
      </a:lvl1pPr>
      <a:lvl2pPr marL="270342" indent="-90114" algn="l" defTabSz="360456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6" kern="1200">
          <a:solidFill>
            <a:schemeClr val="tx1"/>
          </a:solidFill>
          <a:latin typeface="+mn-lt"/>
          <a:ea typeface="+mn-ea"/>
          <a:cs typeface="+mn-cs"/>
        </a:defRPr>
      </a:lvl2pPr>
      <a:lvl3pPr marL="450571" indent="-90114" algn="l" defTabSz="360456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799" indent="-90114" algn="l" defTabSz="360456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10" kern="1200">
          <a:solidFill>
            <a:schemeClr val="tx1"/>
          </a:solidFill>
          <a:latin typeface="+mn-lt"/>
          <a:ea typeface="+mn-ea"/>
          <a:cs typeface="+mn-cs"/>
        </a:defRPr>
      </a:lvl4pPr>
      <a:lvl5pPr marL="811027" indent="-90114" algn="l" defTabSz="360456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10" kern="1200">
          <a:solidFill>
            <a:schemeClr val="tx1"/>
          </a:solidFill>
          <a:latin typeface="+mn-lt"/>
          <a:ea typeface="+mn-ea"/>
          <a:cs typeface="+mn-cs"/>
        </a:defRPr>
      </a:lvl5pPr>
      <a:lvl6pPr marL="991255" indent="-90114" algn="l" defTabSz="360456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10" kern="1200">
          <a:solidFill>
            <a:schemeClr val="tx1"/>
          </a:solidFill>
          <a:latin typeface="+mn-lt"/>
          <a:ea typeface="+mn-ea"/>
          <a:cs typeface="+mn-cs"/>
        </a:defRPr>
      </a:lvl6pPr>
      <a:lvl7pPr marL="1171484" indent="-90114" algn="l" defTabSz="360456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10" kern="1200">
          <a:solidFill>
            <a:schemeClr val="tx1"/>
          </a:solidFill>
          <a:latin typeface="+mn-lt"/>
          <a:ea typeface="+mn-ea"/>
          <a:cs typeface="+mn-cs"/>
        </a:defRPr>
      </a:lvl7pPr>
      <a:lvl8pPr marL="1351712" indent="-90114" algn="l" defTabSz="360456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10" kern="1200">
          <a:solidFill>
            <a:schemeClr val="tx1"/>
          </a:solidFill>
          <a:latin typeface="+mn-lt"/>
          <a:ea typeface="+mn-ea"/>
          <a:cs typeface="+mn-cs"/>
        </a:defRPr>
      </a:lvl8pPr>
      <a:lvl9pPr marL="1531940" indent="-90114" algn="l" defTabSz="360456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456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1pPr>
      <a:lvl2pPr marL="180228" algn="l" defTabSz="360456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2pPr>
      <a:lvl3pPr marL="360456" algn="l" defTabSz="360456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3pPr>
      <a:lvl4pPr marL="540685" algn="l" defTabSz="360456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4pPr>
      <a:lvl5pPr marL="720913" algn="l" defTabSz="360456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5pPr>
      <a:lvl6pPr marL="901141" algn="l" defTabSz="360456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6pPr>
      <a:lvl7pPr marL="1081369" algn="l" defTabSz="360456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7pPr>
      <a:lvl8pPr marL="1261598" algn="l" defTabSz="360456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8pPr>
      <a:lvl9pPr marL="1441826" algn="l" defTabSz="360456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40669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DIDELET</dc:creator>
  <cp:lastModifiedBy>Guillaume DIDELET</cp:lastModifiedBy>
  <cp:revision>1</cp:revision>
  <dcterms:created xsi:type="dcterms:W3CDTF">2021-03-05T08:30:48Z</dcterms:created>
  <dcterms:modified xsi:type="dcterms:W3CDTF">2021-03-05T08:31:32Z</dcterms:modified>
</cp:coreProperties>
</file>