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3"/>
  </p:handoutMasterIdLst>
  <p:sldIdLst>
    <p:sldId id="256" r:id="rId2"/>
  </p:sldIdLst>
  <p:sldSz cx="10691813" cy="7559675"/>
  <p:notesSz cx="6858000" cy="9144000"/>
  <p:defaultTextStyle>
    <a:defPPr>
      <a:defRPr lang="fr-FR"/>
    </a:defPPr>
    <a:lvl1pPr marL="0" algn="l" defTabSz="876060" rtl="0" eaLnBrk="1" latinLnBrk="0" hangingPunct="1">
      <a:defRPr sz="1725" kern="1200">
        <a:solidFill>
          <a:schemeClr val="tx1"/>
        </a:solidFill>
        <a:latin typeface="+mn-lt"/>
        <a:ea typeface="+mn-ea"/>
        <a:cs typeface="+mn-cs"/>
      </a:defRPr>
    </a:lvl1pPr>
    <a:lvl2pPr marL="438030" algn="l" defTabSz="876060" rtl="0" eaLnBrk="1" latinLnBrk="0" hangingPunct="1">
      <a:defRPr sz="1725" kern="1200">
        <a:solidFill>
          <a:schemeClr val="tx1"/>
        </a:solidFill>
        <a:latin typeface="+mn-lt"/>
        <a:ea typeface="+mn-ea"/>
        <a:cs typeface="+mn-cs"/>
      </a:defRPr>
    </a:lvl2pPr>
    <a:lvl3pPr marL="876060" algn="l" defTabSz="876060" rtl="0" eaLnBrk="1" latinLnBrk="0" hangingPunct="1">
      <a:defRPr sz="1725" kern="1200">
        <a:solidFill>
          <a:schemeClr val="tx1"/>
        </a:solidFill>
        <a:latin typeface="+mn-lt"/>
        <a:ea typeface="+mn-ea"/>
        <a:cs typeface="+mn-cs"/>
      </a:defRPr>
    </a:lvl3pPr>
    <a:lvl4pPr marL="1314089" algn="l" defTabSz="876060" rtl="0" eaLnBrk="1" latinLnBrk="0" hangingPunct="1">
      <a:defRPr sz="1725" kern="1200">
        <a:solidFill>
          <a:schemeClr val="tx1"/>
        </a:solidFill>
        <a:latin typeface="+mn-lt"/>
        <a:ea typeface="+mn-ea"/>
        <a:cs typeface="+mn-cs"/>
      </a:defRPr>
    </a:lvl4pPr>
    <a:lvl5pPr marL="1752119" algn="l" defTabSz="876060" rtl="0" eaLnBrk="1" latinLnBrk="0" hangingPunct="1">
      <a:defRPr sz="1725" kern="1200">
        <a:solidFill>
          <a:schemeClr val="tx1"/>
        </a:solidFill>
        <a:latin typeface="+mn-lt"/>
        <a:ea typeface="+mn-ea"/>
        <a:cs typeface="+mn-cs"/>
      </a:defRPr>
    </a:lvl5pPr>
    <a:lvl6pPr marL="2190149" algn="l" defTabSz="876060" rtl="0" eaLnBrk="1" latinLnBrk="0" hangingPunct="1">
      <a:defRPr sz="1725" kern="1200">
        <a:solidFill>
          <a:schemeClr val="tx1"/>
        </a:solidFill>
        <a:latin typeface="+mn-lt"/>
        <a:ea typeface="+mn-ea"/>
        <a:cs typeface="+mn-cs"/>
      </a:defRPr>
    </a:lvl6pPr>
    <a:lvl7pPr marL="2628179" algn="l" defTabSz="876060" rtl="0" eaLnBrk="1" latinLnBrk="0" hangingPunct="1">
      <a:defRPr sz="1725" kern="1200">
        <a:solidFill>
          <a:schemeClr val="tx1"/>
        </a:solidFill>
        <a:latin typeface="+mn-lt"/>
        <a:ea typeface="+mn-ea"/>
        <a:cs typeface="+mn-cs"/>
      </a:defRPr>
    </a:lvl7pPr>
    <a:lvl8pPr marL="3066209" algn="l" defTabSz="876060" rtl="0" eaLnBrk="1" latinLnBrk="0" hangingPunct="1">
      <a:defRPr sz="1725" kern="1200">
        <a:solidFill>
          <a:schemeClr val="tx1"/>
        </a:solidFill>
        <a:latin typeface="+mn-lt"/>
        <a:ea typeface="+mn-ea"/>
        <a:cs typeface="+mn-cs"/>
      </a:defRPr>
    </a:lvl8pPr>
    <a:lvl9pPr marL="3504239" algn="l" defTabSz="876060" rtl="0" eaLnBrk="1" latinLnBrk="0" hangingPunct="1">
      <a:defRPr sz="172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9"/>
    <p:restoredTop sz="94661"/>
  </p:normalViewPr>
  <p:slideViewPr>
    <p:cSldViewPr snapToGrid="0" snapToObjects="1">
      <p:cViewPr>
        <p:scale>
          <a:sx n="82" d="100"/>
          <a:sy n="82" d="100"/>
        </p:scale>
        <p:origin x="2224" y="10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60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3B1F43C-9EF8-D241-9021-A324CB675B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AD680C2-3F73-524A-8D29-83D0F3E91F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A7BB0B-2BAD-8C4F-A437-D0F8228FCC19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4E6BF4-8EF2-C246-936B-EA5A71663B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1EE83F-93BE-5E4F-8624-ADFBDCC67F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44A79-471A-DB45-8B11-D817B8821C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12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872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22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998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7006701"/>
            <a:ext cx="2405658" cy="402483"/>
          </a:xfrm>
          <a:prstGeom prst="rect">
            <a:avLst/>
          </a:prstGeom>
        </p:spPr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4" y="7006701"/>
            <a:ext cx="3608486" cy="40248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4" y="7006701"/>
            <a:ext cx="2405658" cy="402483"/>
          </a:xfrm>
          <a:prstGeom prst="rect">
            <a:avLst/>
          </a:prstGeom>
        </p:spPr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11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73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29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65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75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60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18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484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139A-943C-B044-A1AA-9E200963C615}" type="datetimeFigureOut">
              <a:rPr lang="fr-FR" smtClean="0"/>
              <a:t>04/01/2022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4D2-7508-2246-967D-2E6EBC066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31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1/4/22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7A9D128-4569-614C-9D4D-CC9CA3A53B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10430" b="12936"/>
          <a:stretch/>
        </p:blipFill>
        <p:spPr>
          <a:xfrm>
            <a:off x="-1" y="-57312"/>
            <a:ext cx="10691813" cy="600805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D79A7FE-8FB7-8347-B189-28E8A5EB6C6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0000"/>
          </a:blip>
          <a:stretch>
            <a:fillRect/>
          </a:stretch>
        </p:blipFill>
        <p:spPr>
          <a:xfrm>
            <a:off x="2" y="-57315"/>
            <a:ext cx="10691811" cy="600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7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D811D61-D4D2-DC41-9A2D-27B60DC23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05" y="6440784"/>
            <a:ext cx="982608" cy="98260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D2AB4B3-7744-114A-BDA6-69D674C01261}"/>
              </a:ext>
            </a:extLst>
          </p:cNvPr>
          <p:cNvSpPr txBox="1"/>
          <p:nvPr/>
        </p:nvSpPr>
        <p:spPr>
          <a:xfrm>
            <a:off x="1683129" y="2223044"/>
            <a:ext cx="7325554" cy="695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917" b="1" dirty="0">
                <a:solidFill>
                  <a:srgbClr val="1B1E3C"/>
                </a:solidFill>
                <a:latin typeface="Brandon Grotesque" panose="020B0503020203060202" pitchFamily="34" charset="77"/>
              </a:rPr>
              <a:t>TESTER LE HOCKEY !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22DD5B6-6F7C-DB4F-A251-99F101798241}"/>
              </a:ext>
            </a:extLst>
          </p:cNvPr>
          <p:cNvSpPr txBox="1"/>
          <p:nvPr/>
        </p:nvSpPr>
        <p:spPr>
          <a:xfrm>
            <a:off x="2283138" y="1647658"/>
            <a:ext cx="1599867" cy="494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611" i="1" dirty="0">
                <a:solidFill>
                  <a:srgbClr val="1B1E3C"/>
                </a:solidFill>
                <a:latin typeface="Brandon Grotesque" panose="020B0503020203060202" pitchFamily="34" charset="77"/>
              </a:rPr>
              <a:t>Le club de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A77C2B0-DE52-5943-B105-F42C90BC4D7F}"/>
              </a:ext>
            </a:extLst>
          </p:cNvPr>
          <p:cNvSpPr txBox="1"/>
          <p:nvPr/>
        </p:nvSpPr>
        <p:spPr>
          <a:xfrm>
            <a:off x="6559852" y="1635525"/>
            <a:ext cx="2122795" cy="494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611" i="1" dirty="0">
                <a:solidFill>
                  <a:srgbClr val="1B1E3C"/>
                </a:solidFill>
                <a:latin typeface="Brandon Grotesque" panose="020B0503020203060202" pitchFamily="34" charset="77"/>
              </a:rPr>
              <a:t>vous invite à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F3E2F6-7B8E-1747-89DC-A5A6E5C717E4}"/>
              </a:ext>
            </a:extLst>
          </p:cNvPr>
          <p:cNvSpPr/>
          <p:nvPr/>
        </p:nvSpPr>
        <p:spPr>
          <a:xfrm>
            <a:off x="3759068" y="1728527"/>
            <a:ext cx="2836603" cy="401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15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AC45ED-FB56-224D-AD28-107C3A4C27C6}"/>
              </a:ext>
            </a:extLst>
          </p:cNvPr>
          <p:cNvSpPr/>
          <p:nvPr/>
        </p:nvSpPr>
        <p:spPr>
          <a:xfrm>
            <a:off x="4813660" y="3235807"/>
            <a:ext cx="3862006" cy="401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15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F95BD63-A537-174E-BC3A-6F9722A141E6}"/>
              </a:ext>
            </a:extLst>
          </p:cNvPr>
          <p:cNvSpPr txBox="1"/>
          <p:nvPr/>
        </p:nvSpPr>
        <p:spPr>
          <a:xfrm>
            <a:off x="2036675" y="3159613"/>
            <a:ext cx="3455088" cy="494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611" i="1" dirty="0">
                <a:solidFill>
                  <a:srgbClr val="1B1E3C"/>
                </a:solidFill>
                <a:latin typeface="Brandon Grotesque" panose="020B0503020203060202" pitchFamily="34" charset="77"/>
              </a:rPr>
              <a:t>À l’adresse suivante :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EA034D-6D45-2140-8FE6-67F07F7BA16A}"/>
              </a:ext>
            </a:extLst>
          </p:cNvPr>
          <p:cNvSpPr/>
          <p:nvPr/>
        </p:nvSpPr>
        <p:spPr>
          <a:xfrm>
            <a:off x="2464961" y="3861098"/>
            <a:ext cx="7095163" cy="401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15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CD82E0-E890-9B45-9580-781A24285E0B}"/>
              </a:ext>
            </a:extLst>
          </p:cNvPr>
          <p:cNvSpPr/>
          <p:nvPr/>
        </p:nvSpPr>
        <p:spPr>
          <a:xfrm>
            <a:off x="2464960" y="4356677"/>
            <a:ext cx="2312303" cy="401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15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49AE6B9-5A43-594E-9D2F-D9C792787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0124" y="6575379"/>
            <a:ext cx="826913" cy="71341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38F5E4A-7FDD-C44D-824A-B19CEBB68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063" y="6472846"/>
            <a:ext cx="918485" cy="91848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0BD9ADB-C0F0-4548-870C-EAE49D1DBC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8941" y="6511476"/>
            <a:ext cx="1471833" cy="82422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1F8FEF7E-CF7D-4342-8975-10F8734C6C62}"/>
              </a:ext>
            </a:extLst>
          </p:cNvPr>
          <p:cNvSpPr txBox="1"/>
          <p:nvPr/>
        </p:nvSpPr>
        <p:spPr>
          <a:xfrm>
            <a:off x="2067717" y="3795603"/>
            <a:ext cx="7828396" cy="494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611" i="1" dirty="0">
                <a:solidFill>
                  <a:srgbClr val="1B1E3C"/>
                </a:solidFill>
                <a:latin typeface="Brandon Grotesque" panose="020B0503020203060202" pitchFamily="34" charset="77"/>
              </a:rPr>
              <a:t>Le </a:t>
            </a:r>
            <a:r>
              <a:rPr lang="fr-FR" sz="2611" i="1" strike="sngStrike" dirty="0">
                <a:solidFill>
                  <a:srgbClr val="1B1E3C"/>
                </a:solidFill>
                <a:latin typeface="Brandon Grotesque" panose="020B0503020203060202" pitchFamily="34" charset="77"/>
              </a:rPr>
              <a:t>date précise ou tous les mercredis du mois de mars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6867199-F59A-3542-868F-21B79C14C6B1}"/>
              </a:ext>
            </a:extLst>
          </p:cNvPr>
          <p:cNvSpPr txBox="1"/>
          <p:nvPr/>
        </p:nvSpPr>
        <p:spPr>
          <a:xfrm>
            <a:off x="2098665" y="4305493"/>
            <a:ext cx="3455088" cy="494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611" i="1" dirty="0">
                <a:solidFill>
                  <a:srgbClr val="1B1E3C"/>
                </a:solidFill>
                <a:latin typeface="Brandon Grotesque" panose="020B0503020203060202" pitchFamily="34" charset="77"/>
              </a:rPr>
              <a:t>À  </a:t>
            </a:r>
            <a:r>
              <a:rPr lang="fr-FR" sz="2611" i="1" strike="sngStrike" dirty="0">
                <a:solidFill>
                  <a:srgbClr val="1B1E3C"/>
                </a:solidFill>
                <a:latin typeface="Brandon Grotesque" panose="020B0503020203060202" pitchFamily="34" charset="77"/>
              </a:rPr>
              <a:t>lieu</a:t>
            </a:r>
            <a:r>
              <a:rPr lang="fr-FR" sz="2611" i="1" dirty="0">
                <a:solidFill>
                  <a:srgbClr val="1B1E3C"/>
                </a:solidFill>
                <a:latin typeface="Brandon Grotesque" panose="020B0503020203060202" pitchFamily="34" charset="77"/>
              </a:rPr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012CE1F-AC9E-434E-9CDA-BC9E2800DB5D}"/>
              </a:ext>
            </a:extLst>
          </p:cNvPr>
          <p:cNvSpPr txBox="1"/>
          <p:nvPr/>
        </p:nvSpPr>
        <p:spPr>
          <a:xfrm>
            <a:off x="1083456" y="6001556"/>
            <a:ext cx="8524896" cy="355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713" i="1" dirty="0">
                <a:solidFill>
                  <a:srgbClr val="1B1E3C"/>
                </a:solidFill>
                <a:latin typeface="Brandon Grotesque" panose="020B0503020203060202" pitchFamily="34" charset="77"/>
              </a:rPr>
              <a:t>Pour tout renseignement, veuillez contacter </a:t>
            </a:r>
            <a:r>
              <a:rPr lang="fr-FR" sz="1713" i="1" strike="sngStrike" dirty="0">
                <a:solidFill>
                  <a:srgbClr val="1B1E3C"/>
                </a:solidFill>
                <a:latin typeface="Brandon Grotesque" panose="020B0503020203060202" pitchFamily="34" charset="77"/>
              </a:rPr>
              <a:t>adresse ou numéro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790D4B0A-3ADC-AB4C-9FFE-1269ADB61C48}"/>
              </a:ext>
            </a:extLst>
          </p:cNvPr>
          <p:cNvCxnSpPr/>
          <p:nvPr/>
        </p:nvCxnSpPr>
        <p:spPr>
          <a:xfrm>
            <a:off x="3033410" y="6472845"/>
            <a:ext cx="472135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801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36</Words>
  <Application>Microsoft Macintosh PowerPoint</Application>
  <PresentationFormat>Personnalisé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Brandon Grotesque</vt:lpstr>
      <vt:lpstr>Calibri</vt:lpstr>
      <vt:lpstr>Calibri Light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Guillaume  Didelet</dc:creator>
  <cp:keywords/>
  <dc:description/>
  <cp:lastModifiedBy>Guillaume  Didelet</cp:lastModifiedBy>
  <cp:revision>18</cp:revision>
  <cp:lastPrinted>2021-12-22T09:57:01Z</cp:lastPrinted>
  <dcterms:created xsi:type="dcterms:W3CDTF">2021-12-22T09:45:43Z</dcterms:created>
  <dcterms:modified xsi:type="dcterms:W3CDTF">2022-01-04T11:31:49Z</dcterms:modified>
  <cp:category/>
</cp:coreProperties>
</file>