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0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62" autoAdjust="0"/>
    <p:restoredTop sz="95332" autoAdjust="0"/>
  </p:normalViewPr>
  <p:slideViewPr>
    <p:cSldViewPr snapToGrid="0">
      <p:cViewPr varScale="1">
        <p:scale>
          <a:sx n="88" d="100"/>
          <a:sy n="88" d="100"/>
        </p:scale>
        <p:origin x="69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ECA64-18A8-466B-B999-C158D8C64DA5}">
      <dsp:nvSpPr>
        <dsp:cNvPr id="0" name=""/>
        <dsp:cNvSpPr/>
      </dsp:nvSpPr>
      <dsp:spPr>
        <a:xfrm rot="5400000">
          <a:off x="4646680" y="-1825830"/>
          <a:ext cx="919802" cy="48061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Identifier les territoires prioritaires / fonciers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Rencontrer les acteurs locaux (</a:t>
          </a:r>
          <a:r>
            <a:rPr lang="fr-FR" sz="1300" kern="1200" dirty="0" err="1" smtClean="0"/>
            <a:t>élu.e.s</a:t>
          </a:r>
          <a:r>
            <a:rPr lang="fr-FR" sz="1300" kern="1200" dirty="0" smtClean="0"/>
            <a:t>, …)</a:t>
          </a:r>
          <a:endParaRPr lang="fr-FR" sz="1300" kern="1200" dirty="0"/>
        </a:p>
      </dsp:txBody>
      <dsp:txXfrm rot="-5400000">
        <a:off x="2703484" y="162267"/>
        <a:ext cx="4761294" cy="830000"/>
      </dsp:txXfrm>
    </dsp:sp>
    <dsp:sp modelId="{F40548CC-70F4-4F99-AA67-1FD83C7842CD}">
      <dsp:nvSpPr>
        <dsp:cNvPr id="0" name=""/>
        <dsp:cNvSpPr/>
      </dsp:nvSpPr>
      <dsp:spPr>
        <a:xfrm>
          <a:off x="0" y="2390"/>
          <a:ext cx="2703484" cy="114975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500" kern="1200" dirty="0"/>
            <a:t>Clubs</a:t>
          </a:r>
        </a:p>
      </dsp:txBody>
      <dsp:txXfrm>
        <a:off x="56126" y="58516"/>
        <a:ext cx="2591232" cy="1037501"/>
      </dsp:txXfrm>
    </dsp:sp>
    <dsp:sp modelId="{1EE2FC6B-2DCA-4001-8925-2E5C14965889}">
      <dsp:nvSpPr>
        <dsp:cNvPr id="0" name=""/>
        <dsp:cNvSpPr/>
      </dsp:nvSpPr>
      <dsp:spPr>
        <a:xfrm rot="5400000">
          <a:off x="4646680" y="-618589"/>
          <a:ext cx="919802" cy="48061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300" kern="1200" dirty="0" smtClean="0"/>
            <a:t> Accompagner les clubs volontaire</a:t>
          </a:r>
          <a:endParaRPr lang="fr-FR" sz="13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300" kern="1200" dirty="0" smtClean="0"/>
            <a:t> Identifier les territoires prioritaires / fonciers</a:t>
          </a:r>
          <a:endParaRPr lang="fr-FR" sz="13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300" kern="1200" dirty="0" smtClean="0"/>
            <a:t> Soutenir la construction du dossier</a:t>
          </a:r>
          <a:endParaRPr lang="fr-FR" sz="1300" kern="1200" dirty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300" kern="1200" dirty="0"/>
        </a:p>
      </dsp:txBody>
      <dsp:txXfrm rot="-5400000">
        <a:off x="2703484" y="1369508"/>
        <a:ext cx="4761294" cy="830000"/>
      </dsp:txXfrm>
    </dsp:sp>
    <dsp:sp modelId="{C6AC18F7-CB72-4C64-A23C-8DC1F3F9D1D4}">
      <dsp:nvSpPr>
        <dsp:cNvPr id="0" name=""/>
        <dsp:cNvSpPr/>
      </dsp:nvSpPr>
      <dsp:spPr>
        <a:xfrm>
          <a:off x="0" y="1209631"/>
          <a:ext cx="2703484" cy="114975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500" kern="1200" dirty="0"/>
            <a:t>Comités</a:t>
          </a:r>
        </a:p>
      </dsp:txBody>
      <dsp:txXfrm>
        <a:off x="56126" y="1265757"/>
        <a:ext cx="2591232" cy="1037501"/>
      </dsp:txXfrm>
    </dsp:sp>
    <dsp:sp modelId="{FEE9FE39-7518-4AD3-AD97-4F7D90E3297C}">
      <dsp:nvSpPr>
        <dsp:cNvPr id="0" name=""/>
        <dsp:cNvSpPr/>
      </dsp:nvSpPr>
      <dsp:spPr>
        <a:xfrm rot="5400000">
          <a:off x="4646680" y="588651"/>
          <a:ext cx="919802" cy="48061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Accompagner les clubs volontaire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Identifier les territoires prioritaires / fonciers</a:t>
          </a:r>
          <a:endParaRPr lang="fr-F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300" kern="1200" dirty="0" smtClean="0"/>
            <a:t>Soutenir la construction du dossier</a:t>
          </a:r>
          <a:endParaRPr lang="fr-FR" sz="1300" kern="1200" dirty="0"/>
        </a:p>
      </dsp:txBody>
      <dsp:txXfrm rot="-5400000">
        <a:off x="2703484" y="2576749"/>
        <a:ext cx="4761294" cy="830000"/>
      </dsp:txXfrm>
    </dsp:sp>
    <dsp:sp modelId="{80CE1106-FDEC-43FD-A7B3-6F11A69855ED}">
      <dsp:nvSpPr>
        <dsp:cNvPr id="0" name=""/>
        <dsp:cNvSpPr/>
      </dsp:nvSpPr>
      <dsp:spPr>
        <a:xfrm>
          <a:off x="0" y="2416872"/>
          <a:ext cx="2703484" cy="114975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500" kern="1200" dirty="0"/>
            <a:t>Ligues</a:t>
          </a:r>
        </a:p>
      </dsp:txBody>
      <dsp:txXfrm>
        <a:off x="56126" y="2472998"/>
        <a:ext cx="2591232" cy="1037501"/>
      </dsp:txXfrm>
    </dsp:sp>
    <dsp:sp modelId="{92429FE3-10E3-4FA6-8170-F16CC3137E13}">
      <dsp:nvSpPr>
        <dsp:cNvPr id="0" name=""/>
        <dsp:cNvSpPr/>
      </dsp:nvSpPr>
      <dsp:spPr>
        <a:xfrm>
          <a:off x="0" y="3624114"/>
          <a:ext cx="2703484" cy="114975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500" kern="1200" dirty="0"/>
            <a:t>Fédération</a:t>
          </a:r>
        </a:p>
      </dsp:txBody>
      <dsp:txXfrm>
        <a:off x="56126" y="3680240"/>
        <a:ext cx="2591232" cy="10375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docProps/app.xml><?xml version="1.0" encoding="utf-8"?>
<Properties xmlns="http://schemas.openxmlformats.org/officeDocument/2006/extended-properties" xmlns:vt="http://schemas.openxmlformats.org/officeDocument/2006/docPropsVTypes">
  <TotalTime>27445</TotalTime>
  <Words>1595</Words>
  <Application>Microsoft Office PowerPoint</Application>
  <PresentationFormat>Grand écran</PresentationFormat>
  <Paragraphs>364</Paragraphs>
  <Slides>30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5" baseType="lpstr">
      <vt:lpstr>Calibri</vt:lpstr>
      <vt:lpstr>Wingdings</vt:lpstr>
      <vt:lpstr>Arial</vt:lpstr>
      <vt:lpstr>Oswald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BARRAY THÉODORE</dc:creator>
  <cp:lastModifiedBy>Benoît GALLET</cp:lastModifiedBy>
  <cp:revision>267</cp:revision>
  <cp:lastPrinted>2020-12-21T13:05:35Z</cp:lastPrinted>
  <dcterms:created xsi:type="dcterms:W3CDTF">2020-12-16T16:23:58Z</dcterms:created>
  <dcterms:modified xsi:type="dcterms:W3CDTF">2022-01-20T17:05:29Z</dcterms:modified>
</cp:coreProperties>
</file>