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7" r:id="rId5"/>
    <p:sldId id="259" r:id="rId6"/>
    <p:sldId id="277" r:id="rId7"/>
    <p:sldId id="278" r:id="rId8"/>
    <p:sldId id="276" r:id="rId9"/>
    <p:sldId id="268" r:id="rId10"/>
    <p:sldId id="269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AB26"/>
    <a:srgbClr val="00851D"/>
    <a:srgbClr val="FF0066"/>
    <a:srgbClr val="8E9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A6E80A-DB15-2A92-C44C-BEA92B7CA714}" v="1282" dt="2024-08-27T15:29:27.823"/>
    <p1510:client id="{25208CCE-B9EC-277F-ABAA-98225965DCE7}" v="114" dt="2024-08-28T09:05:39.820"/>
    <p1510:client id="{FCF1BB62-E949-57FB-6E37-050AA45C71F9}" v="3" dt="2024-08-28T19:00:50.6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éraldine BONENFANT" userId="S::geraldine.bonenfant@ffhockey.org::abdbab93-a459-42f4-8ad9-b248039cf176" providerId="AD" clId="Web-{CADF636F-D0DF-9689-BDED-DF7C86F21FE8}"/>
    <pc:docChg chg="addSld modSld sldOrd">
      <pc:chgData name="Géraldine BONENFANT" userId="S::geraldine.bonenfant@ffhockey.org::abdbab93-a459-42f4-8ad9-b248039cf176" providerId="AD" clId="Web-{CADF636F-D0DF-9689-BDED-DF7C86F21FE8}" dt="2024-06-18T09:16:44.578" v="462" actId="20577"/>
      <pc:docMkLst>
        <pc:docMk/>
      </pc:docMkLst>
      <pc:sldChg chg="modSp">
        <pc:chgData name="Géraldine BONENFANT" userId="S::geraldine.bonenfant@ffhockey.org::abdbab93-a459-42f4-8ad9-b248039cf176" providerId="AD" clId="Web-{CADF636F-D0DF-9689-BDED-DF7C86F21FE8}" dt="2024-06-18T09:16:20.530" v="459" actId="20577"/>
        <pc:sldMkLst>
          <pc:docMk/>
          <pc:sldMk cId="1235392116" sldId="259"/>
        </pc:sldMkLst>
        <pc:spChg chg="mod">
          <ac:chgData name="Géraldine BONENFANT" userId="S::geraldine.bonenfant@ffhockey.org::abdbab93-a459-42f4-8ad9-b248039cf176" providerId="AD" clId="Web-{CADF636F-D0DF-9689-BDED-DF7C86F21FE8}" dt="2024-06-18T09:16:20.530" v="459" actId="20577"/>
          <ac:spMkLst>
            <pc:docMk/>
            <pc:sldMk cId="1235392116" sldId="259"/>
            <ac:spMk id="10" creationId="{00000000-0000-0000-0000-000000000000}"/>
          </ac:spMkLst>
        </pc:spChg>
        <pc:spChg chg="mod">
          <ac:chgData name="Géraldine BONENFANT" userId="S::geraldine.bonenfant@ffhockey.org::abdbab93-a459-42f4-8ad9-b248039cf176" providerId="AD" clId="Web-{CADF636F-D0DF-9689-BDED-DF7C86F21FE8}" dt="2024-06-18T09:00:59.190" v="33" actId="20577"/>
          <ac:spMkLst>
            <pc:docMk/>
            <pc:sldMk cId="1235392116" sldId="259"/>
            <ac:spMk id="19" creationId="{55AC1F80-AF25-1F55-98D0-EC8B6340C123}"/>
          </ac:spMkLst>
        </pc:spChg>
      </pc:sldChg>
      <pc:sldChg chg="modSp">
        <pc:chgData name="Géraldine BONENFANT" userId="S::geraldine.bonenfant@ffhockey.org::abdbab93-a459-42f4-8ad9-b248039cf176" providerId="AD" clId="Web-{CADF636F-D0DF-9689-BDED-DF7C86F21FE8}" dt="2024-06-18T09:16:44.578" v="462" actId="20577"/>
        <pc:sldMkLst>
          <pc:docMk/>
          <pc:sldMk cId="3995642637" sldId="269"/>
        </pc:sldMkLst>
        <pc:spChg chg="mod">
          <ac:chgData name="Géraldine BONENFANT" userId="S::geraldine.bonenfant@ffhockey.org::abdbab93-a459-42f4-8ad9-b248039cf176" providerId="AD" clId="Web-{CADF636F-D0DF-9689-BDED-DF7C86F21FE8}" dt="2024-06-18T09:16:44.578" v="462" actId="20577"/>
          <ac:spMkLst>
            <pc:docMk/>
            <pc:sldMk cId="3995642637" sldId="269"/>
            <ac:spMk id="5" creationId="{DBE86B3D-560C-B330-CCB6-3386464FFC3A}"/>
          </ac:spMkLst>
        </pc:spChg>
      </pc:sldChg>
      <pc:sldChg chg="modSp add ord replId">
        <pc:chgData name="Géraldine BONENFANT" userId="S::geraldine.bonenfant@ffhockey.org::abdbab93-a459-42f4-8ad9-b248039cf176" providerId="AD" clId="Web-{CADF636F-D0DF-9689-BDED-DF7C86F21FE8}" dt="2024-06-18T09:06:26.758" v="212"/>
        <pc:sldMkLst>
          <pc:docMk/>
          <pc:sldMk cId="631188125" sldId="273"/>
        </pc:sldMkLst>
        <pc:spChg chg="mod">
          <ac:chgData name="Géraldine BONENFANT" userId="S::geraldine.bonenfant@ffhockey.org::abdbab93-a459-42f4-8ad9-b248039cf176" providerId="AD" clId="Web-{CADF636F-D0DF-9689-BDED-DF7C86F21FE8}" dt="2024-06-18T09:06:13.897" v="210" actId="20577"/>
          <ac:spMkLst>
            <pc:docMk/>
            <pc:sldMk cId="631188125" sldId="273"/>
            <ac:spMk id="5" creationId="{DBE86B3D-560C-B330-CCB6-3386464FFC3A}"/>
          </ac:spMkLst>
        </pc:spChg>
        <pc:spChg chg="mod">
          <ac:chgData name="Géraldine BONENFANT" userId="S::geraldine.bonenfant@ffhockey.org::abdbab93-a459-42f4-8ad9-b248039cf176" providerId="AD" clId="Web-{CADF636F-D0DF-9689-BDED-DF7C86F21FE8}" dt="2024-06-18T09:02:12.523" v="46" actId="20577"/>
          <ac:spMkLst>
            <pc:docMk/>
            <pc:sldMk cId="631188125" sldId="273"/>
            <ac:spMk id="7" creationId="{00000000-0000-0000-0000-000000000000}"/>
          </ac:spMkLst>
        </pc:spChg>
      </pc:sldChg>
      <pc:sldChg chg="addSp delSp modSp add replId">
        <pc:chgData name="Géraldine BONENFANT" userId="S::geraldine.bonenfant@ffhockey.org::abdbab93-a459-42f4-8ad9-b248039cf176" providerId="AD" clId="Web-{CADF636F-D0DF-9689-BDED-DF7C86F21FE8}" dt="2024-06-18T09:15:23.120" v="457" actId="20577"/>
        <pc:sldMkLst>
          <pc:docMk/>
          <pc:sldMk cId="962686557" sldId="274"/>
        </pc:sldMkLst>
        <pc:spChg chg="del mod">
          <ac:chgData name="Géraldine BONENFANT" userId="S::geraldine.bonenfant@ffhockey.org::abdbab93-a459-42f4-8ad9-b248039cf176" providerId="AD" clId="Web-{CADF636F-D0DF-9689-BDED-DF7C86F21FE8}" dt="2024-06-18T09:08:17.780" v="294"/>
          <ac:spMkLst>
            <pc:docMk/>
            <pc:sldMk cId="962686557" sldId="274"/>
            <ac:spMk id="4" creationId="{5CC109DA-C9D5-C1FF-1A90-C8DDEF20FAE4}"/>
          </ac:spMkLst>
        </pc:spChg>
        <pc:spChg chg="add mod">
          <ac:chgData name="Géraldine BONENFANT" userId="S::geraldine.bonenfant@ffhockey.org::abdbab93-a459-42f4-8ad9-b248039cf176" providerId="AD" clId="Web-{CADF636F-D0DF-9689-BDED-DF7C86F21FE8}" dt="2024-06-18T09:15:23.120" v="457" actId="20577"/>
          <ac:spMkLst>
            <pc:docMk/>
            <pc:sldMk cId="962686557" sldId="274"/>
            <ac:spMk id="5" creationId="{85128DCA-08B7-673C-D9EC-45DEE446C6B2}"/>
          </ac:spMkLst>
        </pc:spChg>
        <pc:spChg chg="mod">
          <ac:chgData name="Géraldine BONENFANT" userId="S::geraldine.bonenfant@ffhockey.org::abdbab93-a459-42f4-8ad9-b248039cf176" providerId="AD" clId="Web-{CADF636F-D0DF-9689-BDED-DF7C86F21FE8}" dt="2024-06-18T09:06:43.665" v="214" actId="20577"/>
          <ac:spMkLst>
            <pc:docMk/>
            <pc:sldMk cId="962686557" sldId="274"/>
            <ac:spMk id="7" creationId="{00000000-0000-0000-0000-000000000000}"/>
          </ac:spMkLst>
        </pc:spChg>
      </pc:sldChg>
    </pc:docChg>
  </pc:docChgLst>
  <pc:docChgLst>
    <pc:chgData name="Romain Rausch" userId="S::romain.rausch@ffhockey.org::260acb15-9cff-486c-9918-2d77c1be4afb" providerId="AD" clId="Web-{22948C1F-8848-BACC-669B-6A5C7B0F0161}"/>
    <pc:docChg chg="modSld">
      <pc:chgData name="Romain Rausch" userId="S::romain.rausch@ffhockey.org::260acb15-9cff-486c-9918-2d77c1be4afb" providerId="AD" clId="Web-{22948C1F-8848-BACC-669B-6A5C7B0F0161}" dt="2023-12-18T11:42:27.550" v="0" actId="14100"/>
      <pc:docMkLst>
        <pc:docMk/>
      </pc:docMkLst>
      <pc:sldChg chg="modSp">
        <pc:chgData name="Romain Rausch" userId="S::romain.rausch@ffhockey.org::260acb15-9cff-486c-9918-2d77c1be4afb" providerId="AD" clId="Web-{22948C1F-8848-BACC-669B-6A5C7B0F0161}" dt="2023-12-18T11:42:27.550" v="0" actId="14100"/>
        <pc:sldMkLst>
          <pc:docMk/>
          <pc:sldMk cId="1304731427" sldId="270"/>
        </pc:sldMkLst>
        <pc:picChg chg="mod">
          <ac:chgData name="Romain Rausch" userId="S::romain.rausch@ffhockey.org::260acb15-9cff-486c-9918-2d77c1be4afb" providerId="AD" clId="Web-{22948C1F-8848-BACC-669B-6A5C7B0F0161}" dt="2023-12-18T11:42:27.550" v="0" actId="14100"/>
          <ac:picMkLst>
            <pc:docMk/>
            <pc:sldMk cId="1304731427" sldId="270"/>
            <ac:picMk id="4" creationId="{B0CA7746-9624-73DF-9CF4-F19E0825A304}"/>
          </ac:picMkLst>
        </pc:picChg>
      </pc:sldChg>
    </pc:docChg>
  </pc:docChgLst>
  <pc:docChgLst>
    <pc:chgData name="Romain Rausch" userId="S::romain.rausch@ffhockey.org::260acb15-9cff-486c-9918-2d77c1be4afb" providerId="AD" clId="Web-{25208CCE-B9EC-277F-ABAA-98225965DCE7}"/>
    <pc:docChg chg="modSld">
      <pc:chgData name="Romain Rausch" userId="S::romain.rausch@ffhockey.org::260acb15-9cff-486c-9918-2d77c1be4afb" providerId="AD" clId="Web-{25208CCE-B9EC-277F-ABAA-98225965DCE7}" dt="2024-08-28T09:05:39.820" v="49"/>
      <pc:docMkLst>
        <pc:docMk/>
      </pc:docMkLst>
      <pc:sldChg chg="modSp">
        <pc:chgData name="Romain Rausch" userId="S::romain.rausch@ffhockey.org::260acb15-9cff-486c-9918-2d77c1be4afb" providerId="AD" clId="Web-{25208CCE-B9EC-277F-ABAA-98225965DCE7}" dt="2024-08-28T09:03:51.208" v="36" actId="1076"/>
        <pc:sldMkLst>
          <pc:docMk/>
          <pc:sldMk cId="1235392116" sldId="259"/>
        </pc:sldMkLst>
        <pc:spChg chg="mod">
          <ac:chgData name="Romain Rausch" userId="S::romain.rausch@ffhockey.org::260acb15-9cff-486c-9918-2d77c1be4afb" providerId="AD" clId="Web-{25208CCE-B9EC-277F-ABAA-98225965DCE7}" dt="2024-08-28T09:03:21.582" v="25" actId="20577"/>
          <ac:spMkLst>
            <pc:docMk/>
            <pc:sldMk cId="1235392116" sldId="259"/>
            <ac:spMk id="10" creationId="{00000000-0000-0000-0000-000000000000}"/>
          </ac:spMkLst>
        </pc:spChg>
        <pc:spChg chg="mod">
          <ac:chgData name="Romain Rausch" userId="S::romain.rausch@ffhockey.org::260acb15-9cff-486c-9918-2d77c1be4afb" providerId="AD" clId="Web-{25208CCE-B9EC-277F-ABAA-98225965DCE7}" dt="2024-08-28T09:03:51.208" v="36" actId="1076"/>
          <ac:spMkLst>
            <pc:docMk/>
            <pc:sldMk cId="1235392116" sldId="259"/>
            <ac:spMk id="12" creationId="{9DAC7BD2-096D-DA6E-7322-FDE5B5826AC6}"/>
          </ac:spMkLst>
        </pc:spChg>
        <pc:spChg chg="mod">
          <ac:chgData name="Romain Rausch" userId="S::romain.rausch@ffhockey.org::260acb15-9cff-486c-9918-2d77c1be4afb" providerId="AD" clId="Web-{25208CCE-B9EC-277F-ABAA-98225965DCE7}" dt="2024-08-28T09:03:15.175" v="21" actId="20577"/>
          <ac:spMkLst>
            <pc:docMk/>
            <pc:sldMk cId="1235392116" sldId="259"/>
            <ac:spMk id="14" creationId="{28109CC5-7F1E-BB37-5990-D539FBA1452E}"/>
          </ac:spMkLst>
        </pc:spChg>
        <pc:spChg chg="mod">
          <ac:chgData name="Romain Rausch" userId="S::romain.rausch@ffhockey.org::260acb15-9cff-486c-9918-2d77c1be4afb" providerId="AD" clId="Web-{25208CCE-B9EC-277F-ABAA-98225965DCE7}" dt="2024-08-28T09:03:44.364" v="35" actId="1076"/>
          <ac:spMkLst>
            <pc:docMk/>
            <pc:sldMk cId="1235392116" sldId="259"/>
            <ac:spMk id="15" creationId="{3F51F1AB-55F8-A4B2-5092-703AA60C36E5}"/>
          </ac:spMkLst>
        </pc:spChg>
      </pc:sldChg>
      <pc:sldChg chg="modSp">
        <pc:chgData name="Romain Rausch" userId="S::romain.rausch@ffhockey.org::260acb15-9cff-486c-9918-2d77c1be4afb" providerId="AD" clId="Web-{25208CCE-B9EC-277F-ABAA-98225965DCE7}" dt="2024-08-28T09:04:43.631" v="46" actId="20577"/>
        <pc:sldMkLst>
          <pc:docMk/>
          <pc:sldMk cId="4116147639" sldId="268"/>
        </pc:sldMkLst>
        <pc:spChg chg="mod">
          <ac:chgData name="Romain Rausch" userId="S::romain.rausch@ffhockey.org::260acb15-9cff-486c-9918-2d77c1be4afb" providerId="AD" clId="Web-{25208CCE-B9EC-277F-ABAA-98225965DCE7}" dt="2024-08-28T09:04:43.631" v="46" actId="20577"/>
          <ac:spMkLst>
            <pc:docMk/>
            <pc:sldMk cId="4116147639" sldId="268"/>
            <ac:spMk id="7" creationId="{00000000-0000-0000-0000-000000000000}"/>
          </ac:spMkLst>
        </pc:spChg>
      </pc:sldChg>
      <pc:sldChg chg="modSp">
        <pc:chgData name="Romain Rausch" userId="S::romain.rausch@ffhockey.org::260acb15-9cff-486c-9918-2d77c1be4afb" providerId="AD" clId="Web-{25208CCE-B9EC-277F-ABAA-98225965DCE7}" dt="2024-08-28T09:05:39.820" v="49"/>
        <pc:sldMkLst>
          <pc:docMk/>
          <pc:sldMk cId="631188125" sldId="273"/>
        </pc:sldMkLst>
        <pc:spChg chg="mod">
          <ac:chgData name="Romain Rausch" userId="S::romain.rausch@ffhockey.org::260acb15-9cff-486c-9918-2d77c1be4afb" providerId="AD" clId="Web-{25208CCE-B9EC-277F-ABAA-98225965DCE7}" dt="2024-08-28T09:05:16.085" v="47" actId="14100"/>
          <ac:spMkLst>
            <pc:docMk/>
            <pc:sldMk cId="631188125" sldId="273"/>
            <ac:spMk id="5" creationId="{DBE86B3D-560C-B330-CCB6-3386464FFC3A}"/>
          </ac:spMkLst>
        </pc:spChg>
        <pc:picChg chg="mod modCrop">
          <ac:chgData name="Romain Rausch" userId="S::romain.rausch@ffhockey.org::260acb15-9cff-486c-9918-2d77c1be4afb" providerId="AD" clId="Web-{25208CCE-B9EC-277F-ABAA-98225965DCE7}" dt="2024-08-28T09:05:39.820" v="49"/>
          <ac:picMkLst>
            <pc:docMk/>
            <pc:sldMk cId="631188125" sldId="273"/>
            <ac:picMk id="2" creationId="{999A9E8B-5EC5-2FE7-FAB4-C6351DAAED1E}"/>
          </ac:picMkLst>
        </pc:picChg>
      </pc:sldChg>
      <pc:sldChg chg="modSp">
        <pc:chgData name="Romain Rausch" userId="S::romain.rausch@ffhockey.org::260acb15-9cff-486c-9918-2d77c1be4afb" providerId="AD" clId="Web-{25208CCE-B9EC-277F-ABAA-98225965DCE7}" dt="2024-08-28T09:04:27.318" v="43" actId="20577"/>
        <pc:sldMkLst>
          <pc:docMk/>
          <pc:sldMk cId="3748431037" sldId="278"/>
        </pc:sldMkLst>
        <pc:spChg chg="mod">
          <ac:chgData name="Romain Rausch" userId="S::romain.rausch@ffhockey.org::260acb15-9cff-486c-9918-2d77c1be4afb" providerId="AD" clId="Web-{25208CCE-B9EC-277F-ABAA-98225965DCE7}" dt="2024-08-28T09:04:27.318" v="43" actId="20577"/>
          <ac:spMkLst>
            <pc:docMk/>
            <pc:sldMk cId="3748431037" sldId="278"/>
            <ac:spMk id="10" creationId="{0268DCF7-748C-CB02-221F-EA422EC95502}"/>
          </ac:spMkLst>
        </pc:spChg>
        <pc:spChg chg="mod">
          <ac:chgData name="Romain Rausch" userId="S::romain.rausch@ffhockey.org::260acb15-9cff-486c-9918-2d77c1be4afb" providerId="AD" clId="Web-{25208CCE-B9EC-277F-ABAA-98225965DCE7}" dt="2024-08-28T09:04:10.661" v="38" actId="20577"/>
          <ac:spMkLst>
            <pc:docMk/>
            <pc:sldMk cId="3748431037" sldId="278"/>
            <ac:spMk id="11" creationId="{0D5A395B-F6D0-FE73-70D8-F81BD916B28F}"/>
          </ac:spMkLst>
        </pc:spChg>
        <pc:spChg chg="mod">
          <ac:chgData name="Romain Rausch" userId="S::romain.rausch@ffhockey.org::260acb15-9cff-486c-9918-2d77c1be4afb" providerId="AD" clId="Web-{25208CCE-B9EC-277F-ABAA-98225965DCE7}" dt="2024-08-28T09:04:11.083" v="39" actId="20577"/>
          <ac:spMkLst>
            <pc:docMk/>
            <pc:sldMk cId="3748431037" sldId="278"/>
            <ac:spMk id="12" creationId="{6ECC4F28-A22D-F591-10B8-CC37BCB82A8C}"/>
          </ac:spMkLst>
        </pc:spChg>
      </pc:sldChg>
    </pc:docChg>
  </pc:docChgLst>
  <pc:docChgLst>
    <pc:chgData name="Romain Rausch" userId="S::romain.rausch@ffhockey.org::260acb15-9cff-486c-9918-2d77c1be4afb" providerId="AD" clId="Web-{22A6E80A-DB15-2A92-C44C-BEA92B7CA714}"/>
    <pc:docChg chg="addSld delSld modSld">
      <pc:chgData name="Romain Rausch" userId="S::romain.rausch@ffhockey.org::260acb15-9cff-486c-9918-2d77c1be4afb" providerId="AD" clId="Web-{22A6E80A-DB15-2A92-C44C-BEA92B7CA714}" dt="2024-08-27T15:29:27.230" v="701" actId="20577"/>
      <pc:docMkLst>
        <pc:docMk/>
      </pc:docMkLst>
      <pc:sldChg chg="modSp">
        <pc:chgData name="Romain Rausch" userId="S::romain.rausch@ffhockey.org::260acb15-9cff-486c-9918-2d77c1be4afb" providerId="AD" clId="Web-{22A6E80A-DB15-2A92-C44C-BEA92B7CA714}" dt="2024-08-27T09:36:28.560" v="35" actId="20577"/>
        <pc:sldMkLst>
          <pc:docMk/>
          <pc:sldMk cId="2448080734" sldId="257"/>
        </pc:sldMkLst>
        <pc:spChg chg="mod">
          <ac:chgData name="Romain Rausch" userId="S::romain.rausch@ffhockey.org::260acb15-9cff-486c-9918-2d77c1be4afb" providerId="AD" clId="Web-{22A6E80A-DB15-2A92-C44C-BEA92B7CA714}" dt="2024-08-27T09:36:28.560" v="35" actId="20577"/>
          <ac:spMkLst>
            <pc:docMk/>
            <pc:sldMk cId="2448080734" sldId="257"/>
            <ac:spMk id="4" creationId="{00000000-0000-0000-0000-000000000000}"/>
          </ac:spMkLst>
        </pc:spChg>
      </pc:sldChg>
      <pc:sldChg chg="addSp delSp modSp">
        <pc:chgData name="Romain Rausch" userId="S::romain.rausch@ffhockey.org::260acb15-9cff-486c-9918-2d77c1be4afb" providerId="AD" clId="Web-{22A6E80A-DB15-2A92-C44C-BEA92B7CA714}" dt="2024-08-27T13:52:15.750" v="230" actId="20577"/>
        <pc:sldMkLst>
          <pc:docMk/>
          <pc:sldMk cId="1235392116" sldId="259"/>
        </pc:sldMkLst>
        <pc:spChg chg="mod">
          <ac:chgData name="Romain Rausch" userId="S::romain.rausch@ffhockey.org::260acb15-9cff-486c-9918-2d77c1be4afb" providerId="AD" clId="Web-{22A6E80A-DB15-2A92-C44C-BEA92B7CA714}" dt="2024-08-27T13:51:52.749" v="228" actId="20577"/>
          <ac:spMkLst>
            <pc:docMk/>
            <pc:sldMk cId="1235392116" sldId="259"/>
            <ac:spMk id="10" creationId="{00000000-0000-0000-0000-000000000000}"/>
          </ac:spMkLst>
        </pc:spChg>
        <pc:spChg chg="add mod">
          <ac:chgData name="Romain Rausch" userId="S::romain.rausch@ffhockey.org::260acb15-9cff-486c-9918-2d77c1be4afb" providerId="AD" clId="Web-{22A6E80A-DB15-2A92-C44C-BEA92B7CA714}" dt="2024-08-27T13:51:33.468" v="227" actId="20577"/>
          <ac:spMkLst>
            <pc:docMk/>
            <pc:sldMk cId="1235392116" sldId="259"/>
            <ac:spMk id="12" creationId="{9DAC7BD2-096D-DA6E-7322-FDE5B5826AC6}"/>
          </ac:spMkLst>
        </pc:spChg>
        <pc:spChg chg="add mod">
          <ac:chgData name="Romain Rausch" userId="S::romain.rausch@ffhockey.org::260acb15-9cff-486c-9918-2d77c1be4afb" providerId="AD" clId="Web-{22A6E80A-DB15-2A92-C44C-BEA92B7CA714}" dt="2024-08-27T13:52:07.156" v="229" actId="20577"/>
          <ac:spMkLst>
            <pc:docMk/>
            <pc:sldMk cId="1235392116" sldId="259"/>
            <ac:spMk id="14" creationId="{28109CC5-7F1E-BB37-5990-D539FBA1452E}"/>
          </ac:spMkLst>
        </pc:spChg>
        <pc:spChg chg="add mod">
          <ac:chgData name="Romain Rausch" userId="S::romain.rausch@ffhockey.org::260acb15-9cff-486c-9918-2d77c1be4afb" providerId="AD" clId="Web-{22A6E80A-DB15-2A92-C44C-BEA92B7CA714}" dt="2024-08-27T13:52:15.750" v="230" actId="20577"/>
          <ac:spMkLst>
            <pc:docMk/>
            <pc:sldMk cId="1235392116" sldId="259"/>
            <ac:spMk id="15" creationId="{3F51F1AB-55F8-A4B2-5092-703AA60C36E5}"/>
          </ac:spMkLst>
        </pc:spChg>
        <pc:spChg chg="del">
          <ac:chgData name="Romain Rausch" userId="S::romain.rausch@ffhockey.org::260acb15-9cff-486c-9918-2d77c1be4afb" providerId="AD" clId="Web-{22A6E80A-DB15-2A92-C44C-BEA92B7CA714}" dt="2024-08-27T13:33:55.751" v="69"/>
          <ac:spMkLst>
            <pc:docMk/>
            <pc:sldMk cId="1235392116" sldId="259"/>
            <ac:spMk id="19" creationId="{55AC1F80-AF25-1F55-98D0-EC8B6340C123}"/>
          </ac:spMkLst>
        </pc:spChg>
        <pc:picChg chg="add mod">
          <ac:chgData name="Romain Rausch" userId="S::romain.rausch@ffhockey.org::260acb15-9cff-486c-9918-2d77c1be4afb" providerId="AD" clId="Web-{22A6E80A-DB15-2A92-C44C-BEA92B7CA714}" dt="2024-08-27T13:49:55.043" v="214" actId="1076"/>
          <ac:picMkLst>
            <pc:docMk/>
            <pc:sldMk cId="1235392116" sldId="259"/>
            <ac:picMk id="3" creationId="{7FF9BFE5-03F2-5AA2-62FB-54C8278A6580}"/>
          </ac:picMkLst>
        </pc:picChg>
        <pc:picChg chg="add">
          <ac:chgData name="Romain Rausch" userId="S::romain.rausch@ffhockey.org::260acb15-9cff-486c-9918-2d77c1be4afb" providerId="AD" clId="Web-{22A6E80A-DB15-2A92-C44C-BEA92B7CA714}" dt="2024-08-27T13:34:06.454" v="72"/>
          <ac:picMkLst>
            <pc:docMk/>
            <pc:sldMk cId="1235392116" sldId="259"/>
            <ac:picMk id="5" creationId="{7A88D9D5-8A9B-0897-63BF-5ECFB9F3CE18}"/>
          </ac:picMkLst>
        </pc:picChg>
        <pc:picChg chg="del">
          <ac:chgData name="Romain Rausch" userId="S::romain.rausch@ffhockey.org::260acb15-9cff-486c-9918-2d77c1be4afb" providerId="AD" clId="Web-{22A6E80A-DB15-2A92-C44C-BEA92B7CA714}" dt="2024-08-27T13:33:55.751" v="70"/>
          <ac:picMkLst>
            <pc:docMk/>
            <pc:sldMk cId="1235392116" sldId="259"/>
            <ac:picMk id="6" creationId="{00000000-0000-0000-0000-000000000000}"/>
          </ac:picMkLst>
        </pc:picChg>
        <pc:picChg chg="add mod">
          <ac:chgData name="Romain Rausch" userId="S::romain.rausch@ffhockey.org::260acb15-9cff-486c-9918-2d77c1be4afb" providerId="AD" clId="Web-{22A6E80A-DB15-2A92-C44C-BEA92B7CA714}" dt="2024-08-27T13:36:44.021" v="110" actId="14100"/>
          <ac:picMkLst>
            <pc:docMk/>
            <pc:sldMk cId="1235392116" sldId="259"/>
            <ac:picMk id="8" creationId="{42AEFA82-2D87-59FB-AA32-234ABF7D4D1A}"/>
          </ac:picMkLst>
        </pc:picChg>
        <pc:picChg chg="add mod">
          <ac:chgData name="Romain Rausch" userId="S::romain.rausch@ffhockey.org::260acb15-9cff-486c-9918-2d77c1be4afb" providerId="AD" clId="Web-{22A6E80A-DB15-2A92-C44C-BEA92B7CA714}" dt="2024-08-27T13:41:58.280" v="125" actId="1076"/>
          <ac:picMkLst>
            <pc:docMk/>
            <pc:sldMk cId="1235392116" sldId="259"/>
            <ac:picMk id="11" creationId="{A2D0A380-E0EB-BBBB-D984-1BD53B7D1261}"/>
          </ac:picMkLst>
        </pc:picChg>
        <pc:picChg chg="add del">
          <ac:chgData name="Romain Rausch" userId="S::romain.rausch@ffhockey.org::260acb15-9cff-486c-9918-2d77c1be4afb" providerId="AD" clId="Web-{22A6E80A-DB15-2A92-C44C-BEA92B7CA714}" dt="2024-08-27T13:36:53.990" v="112"/>
          <ac:picMkLst>
            <pc:docMk/>
            <pc:sldMk cId="1235392116" sldId="259"/>
            <ac:picMk id="13" creationId="{F1C2A19C-24D8-FD4A-7D18-AFC40954DDDE}"/>
          </ac:picMkLst>
        </pc:picChg>
      </pc:sldChg>
      <pc:sldChg chg="modSp">
        <pc:chgData name="Romain Rausch" userId="S::romain.rausch@ffhockey.org::260acb15-9cff-486c-9918-2d77c1be4afb" providerId="AD" clId="Web-{22A6E80A-DB15-2A92-C44C-BEA92B7CA714}" dt="2024-08-27T14:28:59.211" v="428" actId="20577"/>
        <pc:sldMkLst>
          <pc:docMk/>
          <pc:sldMk cId="4116147639" sldId="268"/>
        </pc:sldMkLst>
        <pc:spChg chg="mod">
          <ac:chgData name="Romain Rausch" userId="S::romain.rausch@ffhockey.org::260acb15-9cff-486c-9918-2d77c1be4afb" providerId="AD" clId="Web-{22A6E80A-DB15-2A92-C44C-BEA92B7CA714}" dt="2024-08-27T14:28:59.211" v="428" actId="20577"/>
          <ac:spMkLst>
            <pc:docMk/>
            <pc:sldMk cId="4116147639" sldId="268"/>
            <ac:spMk id="40" creationId="{F36E0CA5-59A2-8062-7E8A-D02F294330B5}"/>
          </ac:spMkLst>
        </pc:spChg>
      </pc:sldChg>
      <pc:sldChg chg="modSp">
        <pc:chgData name="Romain Rausch" userId="S::romain.rausch@ffhockey.org::260acb15-9cff-486c-9918-2d77c1be4afb" providerId="AD" clId="Web-{22A6E80A-DB15-2A92-C44C-BEA92B7CA714}" dt="2024-08-27T15:01:05.687" v="566" actId="20577"/>
        <pc:sldMkLst>
          <pc:docMk/>
          <pc:sldMk cId="3711812933" sldId="272"/>
        </pc:sldMkLst>
        <pc:spChg chg="mod">
          <ac:chgData name="Romain Rausch" userId="S::romain.rausch@ffhockey.org::260acb15-9cff-486c-9918-2d77c1be4afb" providerId="AD" clId="Web-{22A6E80A-DB15-2A92-C44C-BEA92B7CA714}" dt="2024-08-27T15:01:05.687" v="566" actId="20577"/>
          <ac:spMkLst>
            <pc:docMk/>
            <pc:sldMk cId="3711812933" sldId="272"/>
            <ac:spMk id="4" creationId="{5CC109DA-C9D5-C1FF-1A90-C8DDEF20FAE4}"/>
          </ac:spMkLst>
        </pc:spChg>
        <pc:spChg chg="mod">
          <ac:chgData name="Romain Rausch" userId="S::romain.rausch@ffhockey.org::260acb15-9cff-486c-9918-2d77c1be4afb" providerId="AD" clId="Web-{22A6E80A-DB15-2A92-C44C-BEA92B7CA714}" dt="2024-08-27T14:59:58.745" v="543" actId="20577"/>
          <ac:spMkLst>
            <pc:docMk/>
            <pc:sldMk cId="3711812933" sldId="272"/>
            <ac:spMk id="7" creationId="{00000000-0000-0000-0000-000000000000}"/>
          </ac:spMkLst>
        </pc:spChg>
      </pc:sldChg>
      <pc:sldChg chg="addSp modSp">
        <pc:chgData name="Romain Rausch" userId="S::romain.rausch@ffhockey.org::260acb15-9cff-486c-9918-2d77c1be4afb" providerId="AD" clId="Web-{22A6E80A-DB15-2A92-C44C-BEA92B7CA714}" dt="2024-08-27T15:28:53.572" v="696" actId="20577"/>
        <pc:sldMkLst>
          <pc:docMk/>
          <pc:sldMk cId="962686557" sldId="274"/>
        </pc:sldMkLst>
        <pc:spChg chg="mod">
          <ac:chgData name="Romain Rausch" userId="S::romain.rausch@ffhockey.org::260acb15-9cff-486c-9918-2d77c1be4afb" providerId="AD" clId="Web-{22A6E80A-DB15-2A92-C44C-BEA92B7CA714}" dt="2024-08-27T15:28:53.572" v="696" actId="20577"/>
          <ac:spMkLst>
            <pc:docMk/>
            <pc:sldMk cId="962686557" sldId="274"/>
            <ac:spMk id="5" creationId="{85128DCA-08B7-673C-D9EC-45DEE446C6B2}"/>
          </ac:spMkLst>
        </pc:spChg>
        <pc:spChg chg="mod">
          <ac:chgData name="Romain Rausch" userId="S::romain.rausch@ffhockey.org::260acb15-9cff-486c-9918-2d77c1be4afb" providerId="AD" clId="Web-{22A6E80A-DB15-2A92-C44C-BEA92B7CA714}" dt="2024-08-27T15:28:49.525" v="693" actId="1076"/>
          <ac:spMkLst>
            <pc:docMk/>
            <pc:sldMk cId="962686557" sldId="274"/>
            <ac:spMk id="7" creationId="{00000000-0000-0000-0000-000000000000}"/>
          </ac:spMkLst>
        </pc:spChg>
        <pc:picChg chg="add mod modCrop">
          <ac:chgData name="Romain Rausch" userId="S::romain.rausch@ffhockey.org::260acb15-9cff-486c-9918-2d77c1be4afb" providerId="AD" clId="Web-{22A6E80A-DB15-2A92-C44C-BEA92B7CA714}" dt="2024-08-27T15:28:24.478" v="689" actId="14100"/>
          <ac:picMkLst>
            <pc:docMk/>
            <pc:sldMk cId="962686557" sldId="274"/>
            <ac:picMk id="2" creationId="{3BEAFFEA-C46E-C792-6DBC-036C731E7469}"/>
          </ac:picMkLst>
        </pc:picChg>
      </pc:sldChg>
      <pc:sldChg chg="addSp delSp modSp new del">
        <pc:chgData name="Romain Rausch" userId="S::romain.rausch@ffhockey.org::260acb15-9cff-486c-9918-2d77c1be4afb" providerId="AD" clId="Web-{22A6E80A-DB15-2A92-C44C-BEA92B7CA714}" dt="2024-08-27T13:34:10.079" v="75"/>
        <pc:sldMkLst>
          <pc:docMk/>
          <pc:sldMk cId="2358200611" sldId="275"/>
        </pc:sldMkLst>
        <pc:picChg chg="add mod modCrop">
          <ac:chgData name="Romain Rausch" userId="S::romain.rausch@ffhockey.org::260acb15-9cff-486c-9918-2d77c1be4afb" providerId="AD" clId="Web-{22A6E80A-DB15-2A92-C44C-BEA92B7CA714}" dt="2024-08-27T13:31:52.700" v="67" actId="1076"/>
          <ac:picMkLst>
            <pc:docMk/>
            <pc:sldMk cId="2358200611" sldId="275"/>
            <ac:picMk id="2" creationId="{65348348-C0F5-B0A3-0B52-0CFD2EED8C60}"/>
          </ac:picMkLst>
        </pc:picChg>
        <pc:picChg chg="add mod modCrop">
          <ac:chgData name="Romain Rausch" userId="S::romain.rausch@ffhockey.org::260acb15-9cff-486c-9918-2d77c1be4afb" providerId="AD" clId="Web-{22A6E80A-DB15-2A92-C44C-BEA92B7CA714}" dt="2024-08-27T13:31:04.215" v="63" actId="1076"/>
          <ac:picMkLst>
            <pc:docMk/>
            <pc:sldMk cId="2358200611" sldId="275"/>
            <ac:picMk id="3" creationId="{61E1A1D8-7601-F622-C61C-432CDCFF22D9}"/>
          </ac:picMkLst>
        </pc:picChg>
        <pc:picChg chg="add mod modCrop">
          <ac:chgData name="Romain Rausch" userId="S::romain.rausch@ffhockey.org::260acb15-9cff-486c-9918-2d77c1be4afb" providerId="AD" clId="Web-{22A6E80A-DB15-2A92-C44C-BEA92B7CA714}" dt="2024-08-27T13:31:36.591" v="66" actId="14100"/>
          <ac:picMkLst>
            <pc:docMk/>
            <pc:sldMk cId="2358200611" sldId="275"/>
            <ac:picMk id="4" creationId="{AFAB4F4E-C161-0E66-2698-61FFCB4E6D2F}"/>
          </ac:picMkLst>
        </pc:picChg>
        <pc:picChg chg="add mod">
          <ac:chgData name="Romain Rausch" userId="S::romain.rausch@ffhockey.org::260acb15-9cff-486c-9918-2d77c1be4afb" providerId="AD" clId="Web-{22A6E80A-DB15-2A92-C44C-BEA92B7CA714}" dt="2024-08-27T13:30:58.136" v="62" actId="1076"/>
          <ac:picMkLst>
            <pc:docMk/>
            <pc:sldMk cId="2358200611" sldId="275"/>
            <ac:picMk id="5" creationId="{A182D0F4-C4A6-D8B3-8A90-FFE4D0F070E5}"/>
          </ac:picMkLst>
        </pc:picChg>
        <pc:picChg chg="add del mod">
          <ac:chgData name="Romain Rausch" userId="S::romain.rausch@ffhockey.org::260acb15-9cff-486c-9918-2d77c1be4afb" providerId="AD" clId="Web-{22A6E80A-DB15-2A92-C44C-BEA92B7CA714}" dt="2024-08-27T13:27:56.460" v="42"/>
          <ac:picMkLst>
            <pc:docMk/>
            <pc:sldMk cId="2358200611" sldId="275"/>
            <ac:picMk id="6" creationId="{9348F955-9C13-14BE-B39D-DF7D17C99375}"/>
          </ac:picMkLst>
        </pc:picChg>
      </pc:sldChg>
      <pc:sldChg chg="modSp add replId">
        <pc:chgData name="Romain Rausch" userId="S::romain.rausch@ffhockey.org::260acb15-9cff-486c-9918-2d77c1be4afb" providerId="AD" clId="Web-{22A6E80A-DB15-2A92-C44C-BEA92B7CA714}" dt="2024-08-27T14:26:20.264" v="322" actId="20577"/>
        <pc:sldMkLst>
          <pc:docMk/>
          <pc:sldMk cId="1526405568" sldId="276"/>
        </pc:sldMkLst>
        <pc:spChg chg="mod">
          <ac:chgData name="Romain Rausch" userId="S::romain.rausch@ffhockey.org::260acb15-9cff-486c-9918-2d77c1be4afb" providerId="AD" clId="Web-{22A6E80A-DB15-2A92-C44C-BEA92B7CA714}" dt="2024-08-27T14:26:20.264" v="322" actId="20577"/>
          <ac:spMkLst>
            <pc:docMk/>
            <pc:sldMk cId="1526405568" sldId="276"/>
            <ac:spMk id="19" creationId="{55AC1F80-AF25-1F55-98D0-EC8B6340C123}"/>
          </ac:spMkLst>
        </pc:spChg>
      </pc:sldChg>
      <pc:sldChg chg="addSp delSp modSp new">
        <pc:chgData name="Romain Rausch" userId="S::romain.rausch@ffhockey.org::260acb15-9cff-486c-9918-2d77c1be4afb" providerId="AD" clId="Web-{22A6E80A-DB15-2A92-C44C-BEA92B7CA714}" dt="2024-08-27T14:24:58.603" v="260" actId="1076"/>
        <pc:sldMkLst>
          <pc:docMk/>
          <pc:sldMk cId="2034616806" sldId="277"/>
        </pc:sldMkLst>
        <pc:spChg chg="del">
          <ac:chgData name="Romain Rausch" userId="S::romain.rausch@ffhockey.org::260acb15-9cff-486c-9918-2d77c1be4afb" providerId="AD" clId="Web-{22A6E80A-DB15-2A92-C44C-BEA92B7CA714}" dt="2024-08-27T14:12:47.309" v="232"/>
          <ac:spMkLst>
            <pc:docMk/>
            <pc:sldMk cId="2034616806" sldId="277"/>
            <ac:spMk id="2" creationId="{BAF95A97-5788-F601-23C8-F266CE1B06C5}"/>
          </ac:spMkLst>
        </pc:spChg>
        <pc:spChg chg="add mod">
          <ac:chgData name="Romain Rausch" userId="S::romain.rausch@ffhockey.org::260acb15-9cff-486c-9918-2d77c1be4afb" providerId="AD" clId="Web-{22A6E80A-DB15-2A92-C44C-BEA92B7CA714}" dt="2024-08-27T14:13:27.217" v="256" actId="20577"/>
          <ac:spMkLst>
            <pc:docMk/>
            <pc:sldMk cId="2034616806" sldId="277"/>
            <ac:spMk id="4" creationId="{06527CD0-FFD0-A9D0-22B7-94533440CE50}"/>
          </ac:spMkLst>
        </pc:spChg>
        <pc:picChg chg="add mod">
          <ac:chgData name="Romain Rausch" userId="S::romain.rausch@ffhockey.org::260acb15-9cff-486c-9918-2d77c1be4afb" providerId="AD" clId="Web-{22A6E80A-DB15-2A92-C44C-BEA92B7CA714}" dt="2024-08-27T14:24:58.603" v="260" actId="1076"/>
          <ac:picMkLst>
            <pc:docMk/>
            <pc:sldMk cId="2034616806" sldId="277"/>
            <ac:picMk id="5" creationId="{B1E3735C-E402-00C4-EF57-B69920ED7AA7}"/>
          </ac:picMkLst>
        </pc:picChg>
      </pc:sldChg>
      <pc:sldChg chg="addSp delSp modSp new">
        <pc:chgData name="Romain Rausch" userId="S::romain.rausch@ffhockey.org::260acb15-9cff-486c-9918-2d77c1be4afb" providerId="AD" clId="Web-{22A6E80A-DB15-2A92-C44C-BEA92B7CA714}" dt="2024-08-27T15:29:27.230" v="701" actId="20577"/>
        <pc:sldMkLst>
          <pc:docMk/>
          <pc:sldMk cId="3748431037" sldId="278"/>
        </pc:sldMkLst>
        <pc:spChg chg="del">
          <ac:chgData name="Romain Rausch" userId="S::romain.rausch@ffhockey.org::260acb15-9cff-486c-9918-2d77c1be4afb" providerId="AD" clId="Web-{22A6E80A-DB15-2A92-C44C-BEA92B7CA714}" dt="2024-08-27T14:29:44.339" v="430"/>
          <ac:spMkLst>
            <pc:docMk/>
            <pc:sldMk cId="3748431037" sldId="278"/>
            <ac:spMk id="2" creationId="{AB43C0B8-C7F4-3AE5-5329-762AD14AC2F4}"/>
          </ac:spMkLst>
        </pc:spChg>
        <pc:spChg chg="add mod">
          <ac:chgData name="Romain Rausch" userId="S::romain.rausch@ffhockey.org::260acb15-9cff-486c-9918-2d77c1be4afb" providerId="AD" clId="Web-{22A6E80A-DB15-2A92-C44C-BEA92B7CA714}" dt="2024-08-27T14:30:05.574" v="441" actId="20577"/>
          <ac:spMkLst>
            <pc:docMk/>
            <pc:sldMk cId="3748431037" sldId="278"/>
            <ac:spMk id="4" creationId="{41268D60-3837-DF7A-E7E3-987547DE8B8D}"/>
          </ac:spMkLst>
        </pc:spChg>
        <pc:spChg chg="add mod">
          <ac:chgData name="Romain Rausch" userId="S::romain.rausch@ffhockey.org::260acb15-9cff-486c-9918-2d77c1be4afb" providerId="AD" clId="Web-{22A6E80A-DB15-2A92-C44C-BEA92B7CA714}" dt="2024-08-27T14:57:18.720" v="513" actId="20577"/>
          <ac:spMkLst>
            <pc:docMk/>
            <pc:sldMk cId="3748431037" sldId="278"/>
            <ac:spMk id="10" creationId="{0268DCF7-748C-CB02-221F-EA422EC95502}"/>
          </ac:spMkLst>
        </pc:spChg>
        <pc:spChg chg="add mod">
          <ac:chgData name="Romain Rausch" userId="S::romain.rausch@ffhockey.org::260acb15-9cff-486c-9918-2d77c1be4afb" providerId="AD" clId="Web-{22A6E80A-DB15-2A92-C44C-BEA92B7CA714}" dt="2024-08-27T14:57:43.315" v="531" actId="20577"/>
          <ac:spMkLst>
            <pc:docMk/>
            <pc:sldMk cId="3748431037" sldId="278"/>
            <ac:spMk id="11" creationId="{0D5A395B-F6D0-FE73-70D8-F81BD916B28F}"/>
          </ac:spMkLst>
        </pc:spChg>
        <pc:spChg chg="add mod">
          <ac:chgData name="Romain Rausch" userId="S::romain.rausch@ffhockey.org::260acb15-9cff-486c-9918-2d77c1be4afb" providerId="AD" clId="Web-{22A6E80A-DB15-2A92-C44C-BEA92B7CA714}" dt="2024-08-27T15:29:27.230" v="701" actId="20577"/>
          <ac:spMkLst>
            <pc:docMk/>
            <pc:sldMk cId="3748431037" sldId="278"/>
            <ac:spMk id="12" creationId="{6ECC4F28-A22D-F591-10B8-CC37BCB82A8C}"/>
          </ac:spMkLst>
        </pc:spChg>
        <pc:picChg chg="add del mod">
          <ac:chgData name="Romain Rausch" userId="S::romain.rausch@ffhockey.org::260acb15-9cff-486c-9918-2d77c1be4afb" providerId="AD" clId="Web-{22A6E80A-DB15-2A92-C44C-BEA92B7CA714}" dt="2024-08-27T14:37:24.788" v="448"/>
          <ac:picMkLst>
            <pc:docMk/>
            <pc:sldMk cId="3748431037" sldId="278"/>
            <ac:picMk id="5" creationId="{8BF2EBB9-CC39-C23B-5710-EE1DE164C987}"/>
          </ac:picMkLst>
        </pc:picChg>
        <pc:picChg chg="add mod modCrop">
          <ac:chgData name="Romain Rausch" userId="S::romain.rausch@ffhockey.org::260acb15-9cff-486c-9918-2d77c1be4afb" providerId="AD" clId="Web-{22A6E80A-DB15-2A92-C44C-BEA92B7CA714}" dt="2024-08-27T14:46:27.477" v="465" actId="1076"/>
          <ac:picMkLst>
            <pc:docMk/>
            <pc:sldMk cId="3748431037" sldId="278"/>
            <ac:picMk id="6" creationId="{BCC5F03F-A82A-45B3-F892-961060D0AA4E}"/>
          </ac:picMkLst>
        </pc:picChg>
        <pc:picChg chg="add mod modCrop">
          <ac:chgData name="Romain Rausch" userId="S::romain.rausch@ffhockey.org::260acb15-9cff-486c-9918-2d77c1be4afb" providerId="AD" clId="Web-{22A6E80A-DB15-2A92-C44C-BEA92B7CA714}" dt="2024-08-27T14:56:35.827" v="470" actId="1076"/>
          <ac:picMkLst>
            <pc:docMk/>
            <pc:sldMk cId="3748431037" sldId="278"/>
            <ac:picMk id="7" creationId="{B4A0F29E-C122-EDD1-30E9-655B6EE9D4F9}"/>
          </ac:picMkLst>
        </pc:picChg>
        <pc:picChg chg="add mod">
          <ac:chgData name="Romain Rausch" userId="S::romain.rausch@ffhockey.org::260acb15-9cff-486c-9918-2d77c1be4afb" providerId="AD" clId="Web-{22A6E80A-DB15-2A92-C44C-BEA92B7CA714}" dt="2024-08-27T14:46:19.352" v="461" actId="14100"/>
          <ac:picMkLst>
            <pc:docMk/>
            <pc:sldMk cId="3748431037" sldId="278"/>
            <ac:picMk id="8" creationId="{0E7B61F2-8F27-13BE-D913-EAFDDAA58E7D}"/>
          </ac:picMkLst>
        </pc:picChg>
      </pc:sldChg>
      <pc:sldChg chg="new del">
        <pc:chgData name="Romain Rausch" userId="S::romain.rausch@ffhockey.org::260acb15-9cff-486c-9918-2d77c1be4afb" providerId="AD" clId="Web-{22A6E80A-DB15-2A92-C44C-BEA92B7CA714}" dt="2024-08-27T15:27:36.367" v="683"/>
        <pc:sldMkLst>
          <pc:docMk/>
          <pc:sldMk cId="2708032677" sldId="279"/>
        </pc:sldMkLst>
      </pc:sldChg>
    </pc:docChg>
  </pc:docChgLst>
  <pc:docChgLst>
    <pc:chgData name="Romain Rausch" userId="S::romain.rausch@ffhockey.org::260acb15-9cff-486c-9918-2d77c1be4afb" providerId="AD" clId="Web-{FADC4F92-0276-FD26-545B-C09A002283A3}"/>
    <pc:docChg chg="modSld">
      <pc:chgData name="Romain Rausch" userId="S::romain.rausch@ffhockey.org::260acb15-9cff-486c-9918-2d77c1be4afb" providerId="AD" clId="Web-{FADC4F92-0276-FD26-545B-C09A002283A3}" dt="2023-11-29T16:40:09.482" v="77" actId="20577"/>
      <pc:docMkLst>
        <pc:docMk/>
      </pc:docMkLst>
      <pc:sldChg chg="addSp modSp">
        <pc:chgData name="Romain Rausch" userId="S::romain.rausch@ffhockey.org::260acb15-9cff-486c-9918-2d77c1be4afb" providerId="AD" clId="Web-{FADC4F92-0276-FD26-545B-C09A002283A3}" dt="2023-11-29T16:40:09.482" v="77" actId="20577"/>
        <pc:sldMkLst>
          <pc:docMk/>
          <pc:sldMk cId="0" sldId="258"/>
        </pc:sldMkLst>
        <pc:spChg chg="mod">
          <ac:chgData name="Romain Rausch" userId="S::romain.rausch@ffhockey.org::260acb15-9cff-486c-9918-2d77c1be4afb" providerId="AD" clId="Web-{FADC4F92-0276-FD26-545B-C09A002283A3}" dt="2023-11-29T16:35:56.276" v="43" actId="1076"/>
          <ac:spMkLst>
            <pc:docMk/>
            <pc:sldMk cId="0" sldId="258"/>
            <ac:spMk id="41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2:51.477" v="29" actId="1076"/>
          <ac:spMkLst>
            <pc:docMk/>
            <pc:sldMk cId="0" sldId="258"/>
            <ac:spMk id="42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5:56.292" v="44" actId="1076"/>
          <ac:spMkLst>
            <pc:docMk/>
            <pc:sldMk cId="0" sldId="258"/>
            <ac:spMk id="43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5:56.323" v="45" actId="1076"/>
          <ac:spMkLst>
            <pc:docMk/>
            <pc:sldMk cId="0" sldId="258"/>
            <ac:spMk id="45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0:58.492" v="21" actId="1076"/>
          <ac:spMkLst>
            <pc:docMk/>
            <pc:sldMk cId="0" sldId="258"/>
            <ac:spMk id="47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5:56.355" v="46" actId="1076"/>
          <ac:spMkLst>
            <pc:docMk/>
            <pc:sldMk cId="0" sldId="258"/>
            <ac:spMk id="48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9:06.044" v="52" actId="1076"/>
          <ac:spMkLst>
            <pc:docMk/>
            <pc:sldMk cId="0" sldId="258"/>
            <ac:spMk id="49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9:26.419" v="54" actId="1076"/>
          <ac:spMkLst>
            <pc:docMk/>
            <pc:sldMk cId="0" sldId="258"/>
            <ac:spMk id="50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3:12.571" v="30" actId="1076"/>
          <ac:spMkLst>
            <pc:docMk/>
            <pc:sldMk cId="0" sldId="258"/>
            <ac:spMk id="52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5:56.448" v="49" actId="1076"/>
          <ac:spMkLst>
            <pc:docMk/>
            <pc:sldMk cId="0" sldId="258"/>
            <ac:spMk id="73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5:56.479" v="50" actId="1076"/>
          <ac:spMkLst>
            <pc:docMk/>
            <pc:sldMk cId="0" sldId="258"/>
            <ac:spMk id="76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3:31.259" v="32" actId="1076"/>
          <ac:spMkLst>
            <pc:docMk/>
            <pc:sldMk cId="0" sldId="258"/>
            <ac:spMk id="125" creationId="{00000000-0000-0000-0000-000000000000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33:35.493" v="33" actId="1076"/>
          <ac:spMkLst>
            <pc:docMk/>
            <pc:sldMk cId="0" sldId="258"/>
            <ac:spMk id="126" creationId="{00000000-0000-0000-0000-000000000000}"/>
          </ac:spMkLst>
        </pc:spChg>
        <pc:spChg chg="add mod">
          <ac:chgData name="Romain Rausch" userId="S::romain.rausch@ffhockey.org::260acb15-9cff-486c-9918-2d77c1be4afb" providerId="AD" clId="Web-{FADC4F92-0276-FD26-545B-C09A002283A3}" dt="2023-11-29T16:39:49.920" v="59" actId="1076"/>
          <ac:spMkLst>
            <pc:docMk/>
            <pc:sldMk cId="0" sldId="258"/>
            <ac:spMk id="141" creationId="{EB15A1DD-90B5-B321-30A0-F6A7183FC37B}"/>
          </ac:spMkLst>
        </pc:spChg>
        <pc:spChg chg="add mod">
          <ac:chgData name="Romain Rausch" userId="S::romain.rausch@ffhockey.org::260acb15-9cff-486c-9918-2d77c1be4afb" providerId="AD" clId="Web-{FADC4F92-0276-FD26-545B-C09A002283A3}" dt="2023-11-29T16:39:49.951" v="60" actId="1076"/>
          <ac:spMkLst>
            <pc:docMk/>
            <pc:sldMk cId="0" sldId="258"/>
            <ac:spMk id="142" creationId="{C8315D0F-A268-1D9E-67C2-529F5E7DE05E}"/>
          </ac:spMkLst>
        </pc:spChg>
        <pc:spChg chg="mod">
          <ac:chgData name="Romain Rausch" userId="S::romain.rausch@ffhockey.org::260acb15-9cff-486c-9918-2d77c1be4afb" providerId="AD" clId="Web-{FADC4F92-0276-FD26-545B-C09A002283A3}" dt="2023-11-29T16:40:09.482" v="77" actId="20577"/>
          <ac:spMkLst>
            <pc:docMk/>
            <pc:sldMk cId="0" sldId="258"/>
            <ac:spMk id="147" creationId="{6F53F8D0-B431-A0E4-911A-DFA515A4B4A5}"/>
          </ac:spMkLst>
        </pc:spChg>
        <pc:grpChg chg="mod">
          <ac:chgData name="Romain Rausch" userId="S::romain.rausch@ffhockey.org::260acb15-9cff-486c-9918-2d77c1be4afb" providerId="AD" clId="Web-{FADC4F92-0276-FD26-545B-C09A002283A3}" dt="2023-11-29T16:35:56.151" v="39" actId="1076"/>
          <ac:grpSpMkLst>
            <pc:docMk/>
            <pc:sldMk cId="0" sldId="258"/>
            <ac:grpSpMk id="11" creationId="{00000000-0000-0000-0000-000000000000}"/>
          </ac:grpSpMkLst>
        </pc:grpChg>
        <pc:grpChg chg="mod">
          <ac:chgData name="Romain Rausch" userId="S::romain.rausch@ffhockey.org::260acb15-9cff-486c-9918-2d77c1be4afb" providerId="AD" clId="Web-{FADC4F92-0276-FD26-545B-C09A002283A3}" dt="2023-11-29T16:30:48.148" v="20" actId="1076"/>
          <ac:grpSpMkLst>
            <pc:docMk/>
            <pc:sldMk cId="0" sldId="258"/>
            <ac:grpSpMk id="14" creationId="{00000000-0000-0000-0000-000000000000}"/>
          </ac:grpSpMkLst>
        </pc:grpChg>
        <pc:grpChg chg="mod">
          <ac:chgData name="Romain Rausch" userId="S::romain.rausch@ffhockey.org::260acb15-9cff-486c-9918-2d77c1be4afb" providerId="AD" clId="Web-{FADC4F92-0276-FD26-545B-C09A002283A3}" dt="2023-11-29T16:35:56.183" v="40" actId="1076"/>
          <ac:grpSpMkLst>
            <pc:docMk/>
            <pc:sldMk cId="0" sldId="258"/>
            <ac:grpSpMk id="17" creationId="{00000000-0000-0000-0000-000000000000}"/>
          </ac:grpSpMkLst>
        </pc:grpChg>
        <pc:grpChg chg="mod">
          <ac:chgData name="Romain Rausch" userId="S::romain.rausch@ffhockey.org::260acb15-9cff-486c-9918-2d77c1be4afb" providerId="AD" clId="Web-{FADC4F92-0276-FD26-545B-C09A002283A3}" dt="2023-11-29T16:35:56.214" v="41" actId="1076"/>
          <ac:grpSpMkLst>
            <pc:docMk/>
            <pc:sldMk cId="0" sldId="258"/>
            <ac:grpSpMk id="29" creationId="{00000000-0000-0000-0000-000000000000}"/>
          </ac:grpSpMkLst>
        </pc:grpChg>
        <pc:grpChg chg="mod">
          <ac:chgData name="Romain Rausch" userId="S::romain.rausch@ffhockey.org::260acb15-9cff-486c-9918-2d77c1be4afb" providerId="AD" clId="Web-{FADC4F92-0276-FD26-545B-C09A002283A3}" dt="2023-11-29T16:31:52.102" v="27" actId="1076"/>
          <ac:grpSpMkLst>
            <pc:docMk/>
            <pc:sldMk cId="0" sldId="258"/>
            <ac:grpSpMk id="32" creationId="{00000000-0000-0000-0000-000000000000}"/>
          </ac:grpSpMkLst>
        </pc:grpChg>
        <pc:grpChg chg="mod">
          <ac:chgData name="Romain Rausch" userId="S::romain.rausch@ffhockey.org::260acb15-9cff-486c-9918-2d77c1be4afb" providerId="AD" clId="Web-{FADC4F92-0276-FD26-545B-C09A002283A3}" dt="2023-11-29T16:35:56.245" v="42" actId="1076"/>
          <ac:grpSpMkLst>
            <pc:docMk/>
            <pc:sldMk cId="0" sldId="258"/>
            <ac:grpSpMk id="35" creationId="{00000000-0000-0000-0000-000000000000}"/>
          </ac:grpSpMkLst>
        </pc:grpChg>
        <pc:grpChg chg="mod">
          <ac:chgData name="Romain Rausch" userId="S::romain.rausch@ffhockey.org::260acb15-9cff-486c-9918-2d77c1be4afb" providerId="AD" clId="Web-{FADC4F92-0276-FD26-545B-C09A002283A3}" dt="2023-11-29T16:35:56.386" v="47" actId="1076"/>
          <ac:grpSpMkLst>
            <pc:docMk/>
            <pc:sldMk cId="0" sldId="258"/>
            <ac:grpSpMk id="57" creationId="{00000000-0000-0000-0000-000000000000}"/>
          </ac:grpSpMkLst>
        </pc:grpChg>
        <pc:grpChg chg="mod">
          <ac:chgData name="Romain Rausch" userId="S::romain.rausch@ffhockey.org::260acb15-9cff-486c-9918-2d77c1be4afb" providerId="AD" clId="Web-{FADC4F92-0276-FD26-545B-C09A002283A3}" dt="2023-11-29T16:35:56.417" v="48" actId="1076"/>
          <ac:grpSpMkLst>
            <pc:docMk/>
            <pc:sldMk cId="0" sldId="258"/>
            <ac:grpSpMk id="66" creationId="{00000000-0000-0000-0000-000000000000}"/>
          </ac:grpSpMkLst>
        </pc:grpChg>
        <pc:grpChg chg="mod">
          <ac:chgData name="Romain Rausch" userId="S::romain.rausch@ffhockey.org::260acb15-9cff-486c-9918-2d77c1be4afb" providerId="AD" clId="Web-{FADC4F92-0276-FD26-545B-C09A002283A3}" dt="2023-11-29T16:33:24.243" v="31" actId="1076"/>
          <ac:grpSpMkLst>
            <pc:docMk/>
            <pc:sldMk cId="0" sldId="258"/>
            <ac:grpSpMk id="122" creationId="{00000000-0000-0000-0000-000000000000}"/>
          </ac:grpSpMkLst>
        </pc:grpChg>
        <pc:grpChg chg="add mod">
          <ac:chgData name="Romain Rausch" userId="S::romain.rausch@ffhockey.org::260acb15-9cff-486c-9918-2d77c1be4afb" providerId="AD" clId="Web-{FADC4F92-0276-FD26-545B-C09A002283A3}" dt="2023-11-29T16:39:49.888" v="58" actId="1076"/>
          <ac:grpSpMkLst>
            <pc:docMk/>
            <pc:sldMk cId="0" sldId="258"/>
            <ac:grpSpMk id="128" creationId="{35FE3A78-F049-90B8-5F69-D0C0D6464480}"/>
          </ac:grpSpMkLst>
        </pc:grpChg>
      </pc:sldChg>
    </pc:docChg>
  </pc:docChgLst>
  <pc:docChgLst>
    <pc:chgData name="Romain Rausch" userId="S::romain.rausch@ffhockey.org::260acb15-9cff-486c-9918-2d77c1be4afb" providerId="AD" clId="Web-{AE0A99AB-D463-4A87-B86E-1D4F09F02075}"/>
    <pc:docChg chg="modSld">
      <pc:chgData name="Romain Rausch" userId="S::romain.rausch@ffhockey.org::260acb15-9cff-486c-9918-2d77c1be4afb" providerId="AD" clId="Web-{AE0A99AB-D463-4A87-B86E-1D4F09F02075}" dt="2024-03-13T13:21:39.109" v="31" actId="1076"/>
      <pc:docMkLst>
        <pc:docMk/>
      </pc:docMkLst>
      <pc:sldChg chg="addSp delSp modSp">
        <pc:chgData name="Romain Rausch" userId="S::romain.rausch@ffhockey.org::260acb15-9cff-486c-9918-2d77c1be4afb" providerId="AD" clId="Web-{AE0A99AB-D463-4A87-B86E-1D4F09F02075}" dt="2024-03-13T13:21:39.109" v="31" actId="1076"/>
        <pc:sldMkLst>
          <pc:docMk/>
          <pc:sldMk cId="1235392116" sldId="259"/>
        </pc:sldMkLst>
        <pc:spChg chg="mod">
          <ac:chgData name="Romain Rausch" userId="S::romain.rausch@ffhockey.org::260acb15-9cff-486c-9918-2d77c1be4afb" providerId="AD" clId="Web-{AE0A99AB-D463-4A87-B86E-1D4F09F02075}" dt="2024-03-13T13:21:35.469" v="30" actId="14100"/>
          <ac:spMkLst>
            <pc:docMk/>
            <pc:sldMk cId="1235392116" sldId="259"/>
            <ac:spMk id="7" creationId="{1652AFF0-57B6-E488-5FEB-C04C49015C6A}"/>
          </ac:spMkLst>
        </pc:spChg>
        <pc:spChg chg="del mod">
          <ac:chgData name="Romain Rausch" userId="S::romain.rausch@ffhockey.org::260acb15-9cff-486c-9918-2d77c1be4afb" providerId="AD" clId="Web-{AE0A99AB-D463-4A87-B86E-1D4F09F02075}" dt="2024-03-13T13:16:44.906" v="15"/>
          <ac:spMkLst>
            <pc:docMk/>
            <pc:sldMk cId="1235392116" sldId="259"/>
            <ac:spMk id="11" creationId="{87C6A916-E546-507F-0BA0-C20C7D415960}"/>
          </ac:spMkLst>
        </pc:spChg>
        <pc:spChg chg="mod">
          <ac:chgData name="Romain Rausch" userId="S::romain.rausch@ffhockey.org::260acb15-9cff-486c-9918-2d77c1be4afb" providerId="AD" clId="Web-{AE0A99AB-D463-4A87-B86E-1D4F09F02075}" dt="2024-03-13T13:16:35.266" v="13"/>
          <ac:spMkLst>
            <pc:docMk/>
            <pc:sldMk cId="1235392116" sldId="259"/>
            <ac:spMk id="12" creationId="{72A95FBE-63E8-B3E0-9254-852D2CF95AAD}"/>
          </ac:spMkLst>
        </pc:spChg>
        <pc:spChg chg="mod">
          <ac:chgData name="Romain Rausch" userId="S::romain.rausch@ffhockey.org::260acb15-9cff-486c-9918-2d77c1be4afb" providerId="AD" clId="Web-{AE0A99AB-D463-4A87-B86E-1D4F09F02075}" dt="2024-03-13T13:15:49.953" v="10"/>
          <ac:spMkLst>
            <pc:docMk/>
            <pc:sldMk cId="1235392116" sldId="259"/>
            <ac:spMk id="14" creationId="{70593DC3-204F-52E9-4025-75856EE700D3}"/>
          </ac:spMkLst>
        </pc:spChg>
        <pc:spChg chg="mod">
          <ac:chgData name="Romain Rausch" userId="S::romain.rausch@ffhockey.org::260acb15-9cff-486c-9918-2d77c1be4afb" providerId="AD" clId="Web-{AE0A99AB-D463-4A87-B86E-1D4F09F02075}" dt="2024-03-13T13:21:39.109" v="31" actId="1076"/>
          <ac:spMkLst>
            <pc:docMk/>
            <pc:sldMk cId="1235392116" sldId="259"/>
            <ac:spMk id="15" creationId="{477914C9-6E28-0FC1-1DF8-AF5437988F0E}"/>
          </ac:spMkLst>
        </pc:spChg>
        <pc:spChg chg="mod">
          <ac:chgData name="Romain Rausch" userId="S::romain.rausch@ffhockey.org::260acb15-9cff-486c-9918-2d77c1be4afb" providerId="AD" clId="Web-{AE0A99AB-D463-4A87-B86E-1D4F09F02075}" dt="2024-03-13T13:15:32.734" v="9" actId="20577"/>
          <ac:spMkLst>
            <pc:docMk/>
            <pc:sldMk cId="1235392116" sldId="259"/>
            <ac:spMk id="17" creationId="{215B228C-7921-DD77-9C65-E700F112F90E}"/>
          </ac:spMkLst>
        </pc:spChg>
        <pc:spChg chg="add mod">
          <ac:chgData name="Romain Rausch" userId="S::romain.rausch@ffhockey.org::260acb15-9cff-486c-9918-2d77c1be4afb" providerId="AD" clId="Web-{AE0A99AB-D463-4A87-B86E-1D4F09F02075}" dt="2024-03-13T13:17:46.234" v="17" actId="1076"/>
          <ac:spMkLst>
            <pc:docMk/>
            <pc:sldMk cId="1235392116" sldId="259"/>
            <ac:spMk id="18" creationId="{7474B341-38E6-B420-96E2-D8338765E4AF}"/>
          </ac:spMkLst>
        </pc:spChg>
        <pc:spChg chg="del">
          <ac:chgData name="Romain Rausch" userId="S::romain.rausch@ffhockey.org::260acb15-9cff-486c-9918-2d77c1be4afb" providerId="AD" clId="Web-{AE0A99AB-D463-4A87-B86E-1D4F09F02075}" dt="2024-03-13T13:16:21.547" v="11"/>
          <ac:spMkLst>
            <pc:docMk/>
            <pc:sldMk cId="1235392116" sldId="259"/>
            <ac:spMk id="19" creationId="{E8DB9D4F-C965-F674-83F4-403FB0D596E6}"/>
          </ac:spMkLst>
        </pc:spChg>
        <pc:spChg chg="del">
          <ac:chgData name="Romain Rausch" userId="S::romain.rausch@ffhockey.org::260acb15-9cff-486c-9918-2d77c1be4afb" providerId="AD" clId="Web-{AE0A99AB-D463-4A87-B86E-1D4F09F02075}" dt="2024-03-13T13:16:25.016" v="12"/>
          <ac:spMkLst>
            <pc:docMk/>
            <pc:sldMk cId="1235392116" sldId="259"/>
            <ac:spMk id="20" creationId="{7B1E86D5-CC55-1E1A-3BFD-5338838E0644}"/>
          </ac:spMkLst>
        </pc:spChg>
        <pc:spChg chg="add mod">
          <ac:chgData name="Romain Rausch" userId="S::romain.rausch@ffhockey.org::260acb15-9cff-486c-9918-2d77c1be4afb" providerId="AD" clId="Web-{AE0A99AB-D463-4A87-B86E-1D4F09F02075}" dt="2024-03-13T13:18:00.469" v="20" actId="1076"/>
          <ac:spMkLst>
            <pc:docMk/>
            <pc:sldMk cId="1235392116" sldId="259"/>
            <ac:spMk id="21" creationId="{B61F33DE-B2A5-F047-B490-E095346DF4A6}"/>
          </ac:spMkLst>
        </pc:spChg>
        <pc:picChg chg="add del mod">
          <ac:chgData name="Romain Rausch" userId="S::romain.rausch@ffhockey.org::260acb15-9cff-486c-9918-2d77c1be4afb" providerId="AD" clId="Web-{AE0A99AB-D463-4A87-B86E-1D4F09F02075}" dt="2024-03-13T13:19:22.641" v="24"/>
          <ac:picMkLst>
            <pc:docMk/>
            <pc:sldMk cId="1235392116" sldId="259"/>
            <ac:picMk id="22" creationId="{74757A06-82CC-8217-8989-FCDD22E5B4AA}"/>
          </ac:picMkLst>
        </pc:picChg>
        <pc:picChg chg="add mod">
          <ac:chgData name="Romain Rausch" userId="S::romain.rausch@ffhockey.org::260acb15-9cff-486c-9918-2d77c1be4afb" providerId="AD" clId="Web-{AE0A99AB-D463-4A87-B86E-1D4F09F02075}" dt="2024-03-13T13:20:42.641" v="28" actId="1076"/>
          <ac:picMkLst>
            <pc:docMk/>
            <pc:sldMk cId="1235392116" sldId="259"/>
            <ac:picMk id="23" creationId="{BB3D82FF-2F6E-A908-9811-053E742CD7D4}"/>
          </ac:picMkLst>
        </pc:picChg>
      </pc:sldChg>
    </pc:docChg>
  </pc:docChgLst>
  <pc:docChgLst>
    <pc:chgData name="Romain Rausch" userId="S::romain.rausch@ffhockey.org::260acb15-9cff-486c-9918-2d77c1be4afb" providerId="AD" clId="Web-{FCF1BB62-E949-57FB-6E37-050AA45C71F9}"/>
    <pc:docChg chg="modSld">
      <pc:chgData name="Romain Rausch" userId="S::romain.rausch@ffhockey.org::260acb15-9cff-486c-9918-2d77c1be4afb" providerId="AD" clId="Web-{FCF1BB62-E949-57FB-6E37-050AA45C71F9}" dt="2024-08-28T19:00:48.725" v="0" actId="20577"/>
      <pc:docMkLst>
        <pc:docMk/>
      </pc:docMkLst>
      <pc:sldChg chg="modSp">
        <pc:chgData name="Romain Rausch" userId="S::romain.rausch@ffhockey.org::260acb15-9cff-486c-9918-2d77c1be4afb" providerId="AD" clId="Web-{FCF1BB62-E949-57FB-6E37-050AA45C71F9}" dt="2024-08-28T19:00:48.725" v="0" actId="20577"/>
        <pc:sldMkLst>
          <pc:docMk/>
          <pc:sldMk cId="1526405568" sldId="276"/>
        </pc:sldMkLst>
        <pc:spChg chg="mod">
          <ac:chgData name="Romain Rausch" userId="S::romain.rausch@ffhockey.org::260acb15-9cff-486c-9918-2d77c1be4afb" providerId="AD" clId="Web-{FCF1BB62-E949-57FB-6E37-050AA45C71F9}" dt="2024-08-28T19:00:48.725" v="0" actId="20577"/>
          <ac:spMkLst>
            <pc:docMk/>
            <pc:sldMk cId="1526405568" sldId="276"/>
            <ac:spMk id="19" creationId="{55AC1F80-AF25-1F55-98D0-EC8B6340C123}"/>
          </ac:spMkLst>
        </pc:spChg>
      </pc:sldChg>
    </pc:docChg>
  </pc:docChgLst>
  <pc:docChgLst>
    <pc:chgData name="Romain Rausch" userId="S::romain.rausch@ffhockey.org::260acb15-9cff-486c-9918-2d77c1be4afb" providerId="AD" clId="Web-{220ECB03-DB5D-DB22-3D16-BD5C585DF3C1}"/>
    <pc:docChg chg="modSld">
      <pc:chgData name="Romain Rausch" userId="S::romain.rausch@ffhockey.org::260acb15-9cff-486c-9918-2d77c1be4afb" providerId="AD" clId="Web-{220ECB03-DB5D-DB22-3D16-BD5C585DF3C1}" dt="2023-12-18T08:04:15.476" v="13" actId="20577"/>
      <pc:docMkLst>
        <pc:docMk/>
      </pc:docMkLst>
      <pc:sldChg chg="addSp modSp">
        <pc:chgData name="Romain Rausch" userId="S::romain.rausch@ffhockey.org::260acb15-9cff-486c-9918-2d77c1be4afb" providerId="AD" clId="Web-{220ECB03-DB5D-DB22-3D16-BD5C585DF3C1}" dt="2023-12-18T08:04:15.476" v="13" actId="20577"/>
        <pc:sldMkLst>
          <pc:docMk/>
          <pc:sldMk cId="0" sldId="258"/>
        </pc:sldMkLst>
        <pc:spChg chg="add mod">
          <ac:chgData name="Romain Rausch" userId="S::romain.rausch@ffhockey.org::260acb15-9cff-486c-9918-2d77c1be4afb" providerId="AD" clId="Web-{220ECB03-DB5D-DB22-3D16-BD5C585DF3C1}" dt="2023-12-18T08:04:15.476" v="13" actId="20577"/>
          <ac:spMkLst>
            <pc:docMk/>
            <pc:sldMk cId="0" sldId="258"/>
            <ac:spMk id="202" creationId="{2E5D9067-4212-BF09-0491-3F32FC891291}"/>
          </ac:spMkLst>
        </pc:spChg>
      </pc:sldChg>
    </pc:docChg>
  </pc:docChgLst>
  <pc:docChgLst>
    <pc:chgData name="Romain Rausch" userId="S::romain.rausch@ffhockey.org::260acb15-9cff-486c-9918-2d77c1be4afb" providerId="AD" clId="Web-{F27E92CC-6780-2B25-5A16-81ECCDAA175C}"/>
    <pc:docChg chg="modSld">
      <pc:chgData name="Romain Rausch" userId="S::romain.rausch@ffhockey.org::260acb15-9cff-486c-9918-2d77c1be4afb" providerId="AD" clId="Web-{F27E92CC-6780-2B25-5A16-81ECCDAA175C}" dt="2023-12-05T14:08:30.013" v="0" actId="1076"/>
      <pc:docMkLst>
        <pc:docMk/>
      </pc:docMkLst>
      <pc:sldChg chg="modSp">
        <pc:chgData name="Romain Rausch" userId="S::romain.rausch@ffhockey.org::260acb15-9cff-486c-9918-2d77c1be4afb" providerId="AD" clId="Web-{F27E92CC-6780-2B25-5A16-81ECCDAA175C}" dt="2023-12-05T14:08:30.013" v="0" actId="1076"/>
        <pc:sldMkLst>
          <pc:docMk/>
          <pc:sldMk cId="3995642637" sldId="269"/>
        </pc:sldMkLst>
        <pc:spChg chg="mod">
          <ac:chgData name="Romain Rausch" userId="S::romain.rausch@ffhockey.org::260acb15-9cff-486c-9918-2d77c1be4afb" providerId="AD" clId="Web-{F27E92CC-6780-2B25-5A16-81ECCDAA175C}" dt="2023-12-05T14:08:30.013" v="0" actId="1076"/>
          <ac:spMkLst>
            <pc:docMk/>
            <pc:sldMk cId="3995642637" sldId="269"/>
            <ac:spMk id="8" creationId="{14E487D4-A1C1-4ED4-B69F-CF420586577C}"/>
          </ac:spMkLst>
        </pc:spChg>
      </pc:sldChg>
    </pc:docChg>
  </pc:docChgLst>
  <pc:docChgLst>
    <pc:chgData name="Romain Rausch" userId="S::romain.rausch@ffhockey.org::260acb15-9cff-486c-9918-2d77c1be4afb" providerId="AD" clId="Web-{5B392A3F-5689-8EEB-85D1-E0F67F8A76B5}"/>
    <pc:docChg chg="modSld">
      <pc:chgData name="Romain Rausch" userId="S::romain.rausch@ffhockey.org::260acb15-9cff-486c-9918-2d77c1be4afb" providerId="AD" clId="Web-{5B392A3F-5689-8EEB-85D1-E0F67F8A76B5}" dt="2023-12-07T16:57:13.749" v="148" actId="20577"/>
      <pc:docMkLst>
        <pc:docMk/>
      </pc:docMkLst>
      <pc:sldChg chg="addSp modSp">
        <pc:chgData name="Romain Rausch" userId="S::romain.rausch@ffhockey.org::260acb15-9cff-486c-9918-2d77c1be4afb" providerId="AD" clId="Web-{5B392A3F-5689-8EEB-85D1-E0F67F8A76B5}" dt="2023-12-07T15:23:28.504" v="31" actId="1076"/>
        <pc:sldMkLst>
          <pc:docMk/>
          <pc:sldMk cId="4116147639" sldId="268"/>
        </pc:sldMkLst>
        <pc:picChg chg="mod">
          <ac:chgData name="Romain Rausch" userId="S::romain.rausch@ffhockey.org::260acb15-9cff-486c-9918-2d77c1be4afb" providerId="AD" clId="Web-{5B392A3F-5689-8EEB-85D1-E0F67F8A76B5}" dt="2023-12-07T15:22:41.471" v="24" actId="1076"/>
          <ac:picMkLst>
            <pc:docMk/>
            <pc:sldMk cId="4116147639" sldId="268"/>
            <ac:picMk id="10" creationId="{3B8EDD59-7A9B-EAF5-362A-01BB5124F3F5}"/>
          </ac:picMkLst>
        </pc:picChg>
        <pc:picChg chg="mod">
          <ac:chgData name="Romain Rausch" userId="S::romain.rausch@ffhockey.org::260acb15-9cff-486c-9918-2d77c1be4afb" providerId="AD" clId="Web-{5B392A3F-5689-8EEB-85D1-E0F67F8A76B5}" dt="2023-12-07T15:23:04.082" v="29" actId="1076"/>
          <ac:picMkLst>
            <pc:docMk/>
            <pc:sldMk cId="4116147639" sldId="268"/>
            <ac:picMk id="16" creationId="{B9E604E1-BA1B-D00D-678A-31B5ABF83791}"/>
          </ac:picMkLst>
        </pc:picChg>
        <pc:picChg chg="mod">
          <ac:chgData name="Romain Rausch" userId="S::romain.rausch@ffhockey.org::260acb15-9cff-486c-9918-2d77c1be4afb" providerId="AD" clId="Web-{5B392A3F-5689-8EEB-85D1-E0F67F8A76B5}" dt="2023-12-07T15:22:55.925" v="28" actId="1076"/>
          <ac:picMkLst>
            <pc:docMk/>
            <pc:sldMk cId="4116147639" sldId="268"/>
            <ac:picMk id="33" creationId="{D477B24D-1A01-B82D-A8C9-B96BC94AD621}"/>
          </ac:picMkLst>
        </pc:picChg>
        <pc:picChg chg="mod">
          <ac:chgData name="Romain Rausch" userId="S::romain.rausch@ffhockey.org::260acb15-9cff-486c-9918-2d77c1be4afb" providerId="AD" clId="Web-{5B392A3F-5689-8EEB-85D1-E0F67F8A76B5}" dt="2023-12-07T15:23:28.504" v="31" actId="1076"/>
          <ac:picMkLst>
            <pc:docMk/>
            <pc:sldMk cId="4116147639" sldId="268"/>
            <ac:picMk id="34" creationId="{E5F046BD-B7D2-96D2-1BAA-DE4DBA23902E}"/>
          </ac:picMkLst>
        </pc:picChg>
        <pc:picChg chg="add mod">
          <ac:chgData name="Romain Rausch" userId="S::romain.rausch@ffhockey.org::260acb15-9cff-486c-9918-2d77c1be4afb" providerId="AD" clId="Web-{5B392A3F-5689-8EEB-85D1-E0F67F8A76B5}" dt="2023-12-07T15:21:30.922" v="15" actId="1076"/>
          <ac:picMkLst>
            <pc:docMk/>
            <pc:sldMk cId="4116147639" sldId="268"/>
            <ac:picMk id="35" creationId="{DC1FD2D4-6FD9-F649-B383-A9E1595784E6}"/>
          </ac:picMkLst>
        </pc:picChg>
        <pc:picChg chg="add mod">
          <ac:chgData name="Romain Rausch" userId="S::romain.rausch@ffhockey.org::260acb15-9cff-486c-9918-2d77c1be4afb" providerId="AD" clId="Web-{5B392A3F-5689-8EEB-85D1-E0F67F8A76B5}" dt="2023-12-07T15:20:42.826" v="8" actId="1076"/>
          <ac:picMkLst>
            <pc:docMk/>
            <pc:sldMk cId="4116147639" sldId="268"/>
            <ac:picMk id="36" creationId="{EEA2311E-45E2-BA19-E51E-9832FB3743AB}"/>
          </ac:picMkLst>
        </pc:picChg>
        <pc:picChg chg="add mod">
          <ac:chgData name="Romain Rausch" userId="S::romain.rausch@ffhockey.org::260acb15-9cff-486c-9918-2d77c1be4afb" providerId="AD" clId="Web-{5B392A3F-5689-8EEB-85D1-E0F67F8A76B5}" dt="2023-12-07T15:21:59.079" v="22" actId="1076"/>
          <ac:picMkLst>
            <pc:docMk/>
            <pc:sldMk cId="4116147639" sldId="268"/>
            <ac:picMk id="37" creationId="{CAF1BBC4-18C2-4CD5-AD36-4C6AFEDDD89B}"/>
          </ac:picMkLst>
        </pc:picChg>
        <pc:picChg chg="add mod">
          <ac:chgData name="Romain Rausch" userId="S::romain.rausch@ffhockey.org::260acb15-9cff-486c-9918-2d77c1be4afb" providerId="AD" clId="Web-{5B392A3F-5689-8EEB-85D1-E0F67F8A76B5}" dt="2023-12-07T15:21:38.141" v="16" actId="1076"/>
          <ac:picMkLst>
            <pc:docMk/>
            <pc:sldMk cId="4116147639" sldId="268"/>
            <ac:picMk id="38" creationId="{2F38DF28-C3C2-2109-8AB6-129FD8D86606}"/>
          </ac:picMkLst>
        </pc:picChg>
      </pc:sldChg>
      <pc:sldChg chg="addSp delSp modSp">
        <pc:chgData name="Romain Rausch" userId="S::romain.rausch@ffhockey.org::260acb15-9cff-486c-9918-2d77c1be4afb" providerId="AD" clId="Web-{5B392A3F-5689-8EEB-85D1-E0F67F8A76B5}" dt="2023-12-07T16:57:13.749" v="148" actId="20577"/>
        <pc:sldMkLst>
          <pc:docMk/>
          <pc:sldMk cId="3995642637" sldId="269"/>
        </pc:sldMkLst>
        <pc:spChg chg="mod">
          <ac:chgData name="Romain Rausch" userId="S::romain.rausch@ffhockey.org::260acb15-9cff-486c-9918-2d77c1be4afb" providerId="AD" clId="Web-{5B392A3F-5689-8EEB-85D1-E0F67F8A76B5}" dt="2023-12-07T16:56:48.732" v="146" actId="1076"/>
          <ac:spMkLst>
            <pc:docMk/>
            <pc:sldMk cId="3995642637" sldId="269"/>
            <ac:spMk id="7" creationId="{00000000-0000-0000-0000-000000000000}"/>
          </ac:spMkLst>
        </pc:spChg>
        <pc:spChg chg="mod">
          <ac:chgData name="Romain Rausch" userId="S::romain.rausch@ffhockey.org::260acb15-9cff-486c-9918-2d77c1be4afb" providerId="AD" clId="Web-{5B392A3F-5689-8EEB-85D1-E0F67F8A76B5}" dt="2023-12-07T16:57:13.749" v="148" actId="20577"/>
          <ac:spMkLst>
            <pc:docMk/>
            <pc:sldMk cId="3995642637" sldId="269"/>
            <ac:spMk id="8" creationId="{14E487D4-A1C1-4ED4-B69F-CF420586577C}"/>
          </ac:spMkLst>
        </pc:spChg>
        <pc:spChg chg="del">
          <ac:chgData name="Romain Rausch" userId="S::romain.rausch@ffhockey.org::260acb15-9cff-486c-9918-2d77c1be4afb" providerId="AD" clId="Web-{5B392A3F-5689-8EEB-85D1-E0F67F8A76B5}" dt="2023-12-07T16:54:18.819" v="136"/>
          <ac:spMkLst>
            <pc:docMk/>
            <pc:sldMk cId="3995642637" sldId="269"/>
            <ac:spMk id="16" creationId="{00000000-0000-0000-0000-000000000000}"/>
          </ac:spMkLst>
        </pc:spChg>
        <pc:grpChg chg="del">
          <ac:chgData name="Romain Rausch" userId="S::romain.rausch@ffhockey.org::260acb15-9cff-486c-9918-2d77c1be4afb" providerId="AD" clId="Web-{5B392A3F-5689-8EEB-85D1-E0F67F8A76B5}" dt="2023-12-07T16:53:57.568" v="123"/>
          <ac:grpSpMkLst>
            <pc:docMk/>
            <pc:sldMk cId="3995642637" sldId="269"/>
            <ac:grpSpMk id="2" creationId="{C6A94202-8A06-199D-1DA0-5F6C57E1720C}"/>
          </ac:grpSpMkLst>
        </pc:grpChg>
        <pc:picChg chg="add mod modCrop">
          <ac:chgData name="Romain Rausch" userId="S::romain.rausch@ffhockey.org::260acb15-9cff-486c-9918-2d77c1be4afb" providerId="AD" clId="Web-{5B392A3F-5689-8EEB-85D1-E0F67F8A76B5}" dt="2023-12-07T16:56:32.403" v="143" actId="14100"/>
          <ac:picMkLst>
            <pc:docMk/>
            <pc:sldMk cId="3995642637" sldId="269"/>
            <ac:picMk id="3" creationId="{DB84EC69-53FE-1D7E-02BB-0F0AEF1D924C}"/>
          </ac:picMkLst>
        </pc:picChg>
        <pc:picChg chg="del">
          <ac:chgData name="Romain Rausch" userId="S::romain.rausch@ffhockey.org::260acb15-9cff-486c-9918-2d77c1be4afb" providerId="AD" clId="Web-{5B392A3F-5689-8EEB-85D1-E0F67F8A76B5}" dt="2023-12-07T16:53:52.771" v="122"/>
          <ac:picMkLst>
            <pc:docMk/>
            <pc:sldMk cId="3995642637" sldId="269"/>
            <ac:picMk id="10" creationId="{09F9EA67-F555-9214-302B-9DF23CBEAF64}"/>
          </ac:picMkLst>
        </pc:picChg>
      </pc:sldChg>
    </pc:docChg>
  </pc:docChgLst>
  <pc:docChgLst>
    <pc:chgData clId="Web-{830D8741-7978-7811-FAAD-D675520697A4}"/>
    <pc:docChg chg="modSld">
      <pc:chgData name="" userId="" providerId="" clId="Web-{830D8741-7978-7811-FAAD-D675520697A4}" dt="2023-12-07T08:48:05.742" v="0" actId="14100"/>
      <pc:docMkLst>
        <pc:docMk/>
      </pc:docMkLst>
      <pc:sldChg chg="modSp">
        <pc:chgData name="" userId="" providerId="" clId="Web-{830D8741-7978-7811-FAAD-D675520697A4}" dt="2023-12-07T08:48:05.742" v="0" actId="14100"/>
        <pc:sldMkLst>
          <pc:docMk/>
          <pc:sldMk cId="1235392116" sldId="259"/>
        </pc:sldMkLst>
        <pc:spChg chg="mod">
          <ac:chgData name="" userId="" providerId="" clId="Web-{830D8741-7978-7811-FAAD-D675520697A4}" dt="2023-12-07T08:48:05.742" v="0" actId="14100"/>
          <ac:spMkLst>
            <pc:docMk/>
            <pc:sldMk cId="1235392116" sldId="259"/>
            <ac:spMk id="11" creationId="{87C6A916-E546-507F-0BA0-C20C7D415960}"/>
          </ac:spMkLst>
        </pc:spChg>
      </pc:sldChg>
    </pc:docChg>
  </pc:docChgLst>
  <pc:docChgLst>
    <pc:chgData name="Romain Rausch" userId="S::romain.rausch@ffhockey.org::260acb15-9cff-486c-9918-2d77c1be4afb" providerId="AD" clId="Web-{CAC21DC5-4B18-2C85-215B-2F3F94D1097C}"/>
    <pc:docChg chg="modSld">
      <pc:chgData name="Romain Rausch" userId="S::romain.rausch@ffhockey.org::260acb15-9cff-486c-9918-2d77c1be4afb" providerId="AD" clId="Web-{CAC21DC5-4B18-2C85-215B-2F3F94D1097C}" dt="2024-08-26T09:39:02.524" v="2" actId="20577"/>
      <pc:docMkLst>
        <pc:docMk/>
      </pc:docMkLst>
      <pc:sldChg chg="modSp">
        <pc:chgData name="Romain Rausch" userId="S::romain.rausch@ffhockey.org::260acb15-9cff-486c-9918-2d77c1be4afb" providerId="AD" clId="Web-{CAC21DC5-4B18-2C85-215B-2F3F94D1097C}" dt="2024-08-26T09:39:02.524" v="2" actId="20577"/>
        <pc:sldMkLst>
          <pc:docMk/>
          <pc:sldMk cId="3711812933" sldId="272"/>
        </pc:sldMkLst>
        <pc:spChg chg="mod">
          <ac:chgData name="Romain Rausch" userId="S::romain.rausch@ffhockey.org::260acb15-9cff-486c-9918-2d77c1be4afb" providerId="AD" clId="Web-{CAC21DC5-4B18-2C85-215B-2F3F94D1097C}" dt="2024-08-26T09:39:02.524" v="2" actId="20577"/>
          <ac:spMkLst>
            <pc:docMk/>
            <pc:sldMk cId="3711812933" sldId="272"/>
            <ac:spMk id="4" creationId="{5CC109DA-C9D5-C1FF-1A90-C8DDEF20FAE4}"/>
          </ac:spMkLst>
        </pc:spChg>
      </pc:sldChg>
    </pc:docChg>
  </pc:docChgLst>
  <pc:docChgLst>
    <pc:chgData name="Romain Rausch" userId="S::romain.rausch@ffhockey.org::260acb15-9cff-486c-9918-2d77c1be4afb" providerId="AD" clId="Web-{783E16CF-F436-1DC6-ADDD-DDCC26B25F0C}"/>
    <pc:docChg chg="addSld delSld modSld">
      <pc:chgData name="Romain Rausch" userId="S::romain.rausch@ffhockey.org::260acb15-9cff-486c-9918-2d77c1be4afb" providerId="AD" clId="Web-{783E16CF-F436-1DC6-ADDD-DDCC26B25F0C}" dt="2023-12-11T13:01:22.895" v="52" actId="20577"/>
      <pc:docMkLst>
        <pc:docMk/>
      </pc:docMkLst>
      <pc:sldChg chg="modSp">
        <pc:chgData name="Romain Rausch" userId="S::romain.rausch@ffhockey.org::260acb15-9cff-486c-9918-2d77c1be4afb" providerId="AD" clId="Web-{783E16CF-F436-1DC6-ADDD-DDCC26B25F0C}" dt="2023-12-11T13:01:22.895" v="52" actId="20577"/>
        <pc:sldMkLst>
          <pc:docMk/>
          <pc:sldMk cId="1586032570" sldId="271"/>
        </pc:sldMkLst>
        <pc:spChg chg="mod">
          <ac:chgData name="Romain Rausch" userId="S::romain.rausch@ffhockey.org::260acb15-9cff-486c-9918-2d77c1be4afb" providerId="AD" clId="Web-{783E16CF-F436-1DC6-ADDD-DDCC26B25F0C}" dt="2023-12-11T13:01:22.895" v="52" actId="20577"/>
          <ac:spMkLst>
            <pc:docMk/>
            <pc:sldMk cId="1586032570" sldId="271"/>
            <ac:spMk id="8" creationId="{14E487D4-A1C1-4ED4-B69F-CF420586577C}"/>
          </ac:spMkLst>
        </pc:spChg>
      </pc:sldChg>
      <pc:sldChg chg="addSp delSp modSp add replId">
        <pc:chgData name="Romain Rausch" userId="S::romain.rausch@ffhockey.org::260acb15-9cff-486c-9918-2d77c1be4afb" providerId="AD" clId="Web-{783E16CF-F436-1DC6-ADDD-DDCC26B25F0C}" dt="2023-12-11T13:00:43.800" v="48" actId="1076"/>
        <pc:sldMkLst>
          <pc:docMk/>
          <pc:sldMk cId="3652378480" sldId="273"/>
        </pc:sldMkLst>
        <pc:spChg chg="mod">
          <ac:chgData name="Romain Rausch" userId="S::romain.rausch@ffhockey.org::260acb15-9cff-486c-9918-2d77c1be4afb" providerId="AD" clId="Web-{783E16CF-F436-1DC6-ADDD-DDCC26B25F0C}" dt="2023-12-11T11:13:48.811" v="18" actId="1076"/>
          <ac:spMkLst>
            <pc:docMk/>
            <pc:sldMk cId="3652378480" sldId="273"/>
            <ac:spMk id="7" creationId="{00000000-0000-0000-0000-000000000000}"/>
          </ac:spMkLst>
        </pc:spChg>
        <pc:spChg chg="del">
          <ac:chgData name="Romain Rausch" userId="S::romain.rausch@ffhockey.org::260acb15-9cff-486c-9918-2d77c1be4afb" providerId="AD" clId="Web-{783E16CF-F436-1DC6-ADDD-DDCC26B25F0C}" dt="2023-12-11T11:13:05.777" v="1"/>
          <ac:spMkLst>
            <pc:docMk/>
            <pc:sldMk cId="3652378480" sldId="273"/>
            <ac:spMk id="8" creationId="{14E487D4-A1C1-4ED4-B69F-CF420586577C}"/>
          </ac:spMkLst>
        </pc:spChg>
        <pc:picChg chg="add mod modCrop">
          <ac:chgData name="Romain Rausch" userId="S::romain.rausch@ffhockey.org::260acb15-9cff-486c-9918-2d77c1be4afb" providerId="AD" clId="Web-{783E16CF-F436-1DC6-ADDD-DDCC26B25F0C}" dt="2023-12-11T13:00:41.378" v="47" actId="1076"/>
          <ac:picMkLst>
            <pc:docMk/>
            <pc:sldMk cId="3652378480" sldId="273"/>
            <ac:picMk id="2" creationId="{3BE79181-D8CD-D96A-B9AD-2A6FB1F259BE}"/>
          </ac:picMkLst>
        </pc:picChg>
        <pc:picChg chg="del">
          <ac:chgData name="Romain Rausch" userId="S::romain.rausch@ffhockey.org::260acb15-9cff-486c-9918-2d77c1be4afb" providerId="AD" clId="Web-{783E16CF-F436-1DC6-ADDD-DDCC26B25F0C}" dt="2023-12-11T11:13:10.528" v="2"/>
          <ac:picMkLst>
            <pc:docMk/>
            <pc:sldMk cId="3652378480" sldId="273"/>
            <ac:picMk id="3" creationId="{DB84EC69-53FE-1D7E-02BB-0F0AEF1D924C}"/>
          </ac:picMkLst>
        </pc:picChg>
        <pc:picChg chg="add mod modCrop">
          <ac:chgData name="Romain Rausch" userId="S::romain.rausch@ffhockey.org::260acb15-9cff-486c-9918-2d77c1be4afb" providerId="AD" clId="Web-{783E16CF-F436-1DC6-ADDD-DDCC26B25F0C}" dt="2023-12-11T13:00:36.050" v="46" actId="14100"/>
          <ac:picMkLst>
            <pc:docMk/>
            <pc:sldMk cId="3652378480" sldId="273"/>
            <ac:picMk id="4" creationId="{8F206E7F-FB96-C55C-C215-C392693F3C20}"/>
          </ac:picMkLst>
        </pc:picChg>
        <pc:picChg chg="add mod modCrop">
          <ac:chgData name="Romain Rausch" userId="S::romain.rausch@ffhockey.org::260acb15-9cff-486c-9918-2d77c1be4afb" providerId="AD" clId="Web-{783E16CF-F436-1DC6-ADDD-DDCC26B25F0C}" dt="2023-12-11T13:00:43.800" v="48" actId="1076"/>
          <ac:picMkLst>
            <pc:docMk/>
            <pc:sldMk cId="3652378480" sldId="273"/>
            <ac:picMk id="5" creationId="{57E528E2-8CE0-3698-9A21-5A6CC281975F}"/>
          </ac:picMkLst>
        </pc:picChg>
      </pc:sldChg>
      <pc:sldChg chg="new del">
        <pc:chgData name="Romain Rausch" userId="S::romain.rausch@ffhockey.org::260acb15-9cff-486c-9918-2d77c1be4afb" providerId="AD" clId="Web-{783E16CF-F436-1DC6-ADDD-DDCC26B25F0C}" dt="2023-12-11T11:33:11.986" v="25"/>
        <pc:sldMkLst>
          <pc:docMk/>
          <pc:sldMk cId="415769071" sldId="274"/>
        </pc:sldMkLst>
      </pc:sldChg>
      <pc:sldChg chg="add del">
        <pc:chgData name="Romain Rausch" userId="S::romain.rausch@ffhockey.org::260acb15-9cff-486c-9918-2d77c1be4afb" providerId="AD" clId="Web-{783E16CF-F436-1DC6-ADDD-DDCC26B25F0C}" dt="2023-12-11T13:00:50.081" v="49"/>
        <pc:sldMkLst>
          <pc:docMk/>
          <pc:sldMk cId="526199673" sldId="406"/>
        </pc:sldMkLst>
      </pc:sldChg>
    </pc:docChg>
  </pc:docChgLst>
  <pc:docChgLst>
    <pc:chgData name="Romain Rausch" userId="S::romain.rausch@ffhockey.org::260acb15-9cff-486c-9918-2d77c1be4afb" providerId="AD" clId="Web-{CA82C0A5-B707-6745-03EA-75B06F3FCA19}"/>
    <pc:docChg chg="addSld delSld modSld">
      <pc:chgData name="Romain Rausch" userId="S::romain.rausch@ffhockey.org::260acb15-9cff-486c-9918-2d77c1be4afb" providerId="AD" clId="Web-{CA82C0A5-B707-6745-03EA-75B06F3FCA19}" dt="2023-12-08T14:31:31.652" v="753" actId="1076"/>
      <pc:docMkLst>
        <pc:docMk/>
      </pc:docMkLst>
      <pc:sldChg chg="addSp modSp">
        <pc:chgData name="Romain Rausch" userId="S::romain.rausch@ffhockey.org::260acb15-9cff-486c-9918-2d77c1be4afb" providerId="AD" clId="Web-{CA82C0A5-B707-6745-03EA-75B06F3FCA19}" dt="2023-12-08T12:37:40.489" v="11"/>
        <pc:sldMkLst>
          <pc:docMk/>
          <pc:sldMk cId="1235392116" sldId="259"/>
        </pc:sldMkLst>
        <pc:spChg chg="add mod">
          <ac:chgData name="Romain Rausch" userId="S::romain.rausch@ffhockey.org::260acb15-9cff-486c-9918-2d77c1be4afb" providerId="AD" clId="Web-{CA82C0A5-B707-6745-03EA-75B06F3FCA19}" dt="2023-12-08T12:36:57.925" v="5" actId="14100"/>
          <ac:spMkLst>
            <pc:docMk/>
            <pc:sldMk cId="1235392116" sldId="259"/>
            <ac:spMk id="7" creationId="{1652AFF0-57B6-E488-5FEB-C04C49015C6A}"/>
          </ac:spMkLst>
        </pc:spChg>
        <pc:spChg chg="add mod ord">
          <ac:chgData name="Romain Rausch" userId="S::romain.rausch@ffhockey.org::260acb15-9cff-486c-9918-2d77c1be4afb" providerId="AD" clId="Web-{CA82C0A5-B707-6745-03EA-75B06F3FCA19}" dt="2023-12-08T12:37:40.489" v="11"/>
          <ac:spMkLst>
            <pc:docMk/>
            <pc:sldMk cId="1235392116" sldId="259"/>
            <ac:spMk id="15" creationId="{477914C9-6E28-0FC1-1DF8-AF5437988F0E}"/>
          </ac:spMkLst>
        </pc:spChg>
      </pc:sldChg>
      <pc:sldChg chg="addSp delSp modSp">
        <pc:chgData name="Romain Rausch" userId="S::romain.rausch@ffhockey.org::260acb15-9cff-486c-9918-2d77c1be4afb" providerId="AD" clId="Web-{CA82C0A5-B707-6745-03EA-75B06F3FCA19}" dt="2023-12-08T14:31:31.652" v="753" actId="1076"/>
        <pc:sldMkLst>
          <pc:docMk/>
          <pc:sldMk cId="3995642637" sldId="269"/>
        </pc:sldMkLst>
        <pc:spChg chg="mod">
          <ac:chgData name="Romain Rausch" userId="S::romain.rausch@ffhockey.org::260acb15-9cff-486c-9918-2d77c1be4afb" providerId="AD" clId="Web-{CA82C0A5-B707-6745-03EA-75B06F3FCA19}" dt="2023-12-08T14:24:06.716" v="745" actId="20577"/>
          <ac:spMkLst>
            <pc:docMk/>
            <pc:sldMk cId="3995642637" sldId="269"/>
            <ac:spMk id="7" creationId="{00000000-0000-0000-0000-000000000000}"/>
          </ac:spMkLst>
        </pc:spChg>
        <pc:spChg chg="del mod">
          <ac:chgData name="Romain Rausch" userId="S::romain.rausch@ffhockey.org::260acb15-9cff-486c-9918-2d77c1be4afb" providerId="AD" clId="Web-{CA82C0A5-B707-6745-03EA-75B06F3FCA19}" dt="2023-12-08T13:50:36.540" v="45"/>
          <ac:spMkLst>
            <pc:docMk/>
            <pc:sldMk cId="3995642637" sldId="269"/>
            <ac:spMk id="8" creationId="{14E487D4-A1C1-4ED4-B69F-CF420586577C}"/>
          </ac:spMkLst>
        </pc:spChg>
        <pc:graphicFrameChg chg="add mod modGraphic">
          <ac:chgData name="Romain Rausch" userId="S::romain.rausch@ffhockey.org::260acb15-9cff-486c-9918-2d77c1be4afb" providerId="AD" clId="Web-{CA82C0A5-B707-6745-03EA-75B06F3FCA19}" dt="2023-12-08T14:31:31.652" v="753" actId="1076"/>
          <ac:graphicFrameMkLst>
            <pc:docMk/>
            <pc:sldMk cId="3995642637" sldId="269"/>
            <ac:graphicFrameMk id="2" creationId="{861E7BAC-18DB-B8C8-7D54-E0EEF82BB9E0}"/>
          </ac:graphicFrameMkLst>
        </pc:graphicFrameChg>
        <pc:picChg chg="del">
          <ac:chgData name="Romain Rausch" userId="S::romain.rausch@ffhockey.org::260acb15-9cff-486c-9918-2d77c1be4afb" providerId="AD" clId="Web-{CA82C0A5-B707-6745-03EA-75B06F3FCA19}" dt="2023-12-08T13:50:38.821" v="46"/>
          <ac:picMkLst>
            <pc:docMk/>
            <pc:sldMk cId="3995642637" sldId="269"/>
            <ac:picMk id="3" creationId="{DB84EC69-53FE-1D7E-02BB-0F0AEF1D924C}"/>
          </ac:picMkLst>
        </pc:picChg>
        <pc:picChg chg="add mod modCrop">
          <ac:chgData name="Romain Rausch" userId="S::romain.rausch@ffhockey.org::260acb15-9cff-486c-9918-2d77c1be4afb" providerId="AD" clId="Web-{CA82C0A5-B707-6745-03EA-75B06F3FCA19}" dt="2023-12-08T14:31:26.121" v="752" actId="1076"/>
          <ac:picMkLst>
            <pc:docMk/>
            <pc:sldMk cId="3995642637" sldId="269"/>
            <ac:picMk id="4" creationId="{25B18C8E-5751-B1AD-FA2A-44E249BDCD4A}"/>
          </ac:picMkLst>
        </pc:picChg>
      </pc:sldChg>
      <pc:sldChg chg="add del replId">
        <pc:chgData name="Romain Rausch" userId="S::romain.rausch@ffhockey.org::260acb15-9cff-486c-9918-2d77c1be4afb" providerId="AD" clId="Web-{CA82C0A5-B707-6745-03EA-75B06F3FCA19}" dt="2023-12-08T13:50:21.664" v="42"/>
        <pc:sldMkLst>
          <pc:docMk/>
          <pc:sldMk cId="2382625548" sldId="272"/>
        </pc:sldMkLst>
      </pc:sldChg>
      <pc:sldChg chg="add replId">
        <pc:chgData name="Romain Rausch" userId="S::romain.rausch@ffhockey.org::260acb15-9cff-486c-9918-2d77c1be4afb" providerId="AD" clId="Web-{CA82C0A5-B707-6745-03EA-75B06F3FCA19}" dt="2023-12-08T13:50:29.524" v="43"/>
        <pc:sldMkLst>
          <pc:docMk/>
          <pc:sldMk cId="3711812933" sldId="272"/>
        </pc:sldMkLst>
      </pc:sldChg>
    </pc:docChg>
  </pc:docChgLst>
  <pc:docChgLst>
    <pc:chgData clId="Web-{9EBE1433-EA02-8F4E-A68F-31790F149D9A}"/>
    <pc:docChg chg="modSld">
      <pc:chgData name="" userId="" providerId="" clId="Web-{9EBE1433-EA02-8F4E-A68F-31790F149D9A}" dt="2024-07-04T09:55:19.575" v="0" actId="14100"/>
      <pc:docMkLst>
        <pc:docMk/>
      </pc:docMkLst>
      <pc:sldChg chg="modSp">
        <pc:chgData name="" userId="" providerId="" clId="Web-{9EBE1433-EA02-8F4E-A68F-31790F149D9A}" dt="2024-07-04T09:55:19.575" v="0" actId="14100"/>
        <pc:sldMkLst>
          <pc:docMk/>
          <pc:sldMk cId="1235392116" sldId="259"/>
        </pc:sldMkLst>
        <pc:spChg chg="mod">
          <ac:chgData name="" userId="" providerId="" clId="Web-{9EBE1433-EA02-8F4E-A68F-31790F149D9A}" dt="2024-07-04T09:55:19.575" v="0" actId="14100"/>
          <ac:spMkLst>
            <pc:docMk/>
            <pc:sldMk cId="1235392116" sldId="259"/>
            <ac:spMk id="19" creationId="{55AC1F80-AF25-1F55-98D0-EC8B6340C123}"/>
          </ac:spMkLst>
        </pc:spChg>
      </pc:sldChg>
    </pc:docChg>
  </pc:docChgLst>
  <pc:docChgLst>
    <pc:chgData name="Romain Rausch" userId="S::romain.rausch@ffhockey.org::260acb15-9cff-486c-9918-2d77c1be4afb" providerId="AD" clId="Web-{618EA74F-81DC-E1B2-8C2E-3376A019E1A0}"/>
    <pc:docChg chg="addSld modSld sldOrd">
      <pc:chgData name="Romain Rausch" userId="S::romain.rausch@ffhockey.org::260acb15-9cff-486c-9918-2d77c1be4afb" providerId="AD" clId="Web-{618EA74F-81DC-E1B2-8C2E-3376A019E1A0}" dt="2023-12-04T10:01:17.193" v="590"/>
      <pc:docMkLst>
        <pc:docMk/>
      </pc:docMkLst>
      <pc:sldChg chg="addSp delSp modSp">
        <pc:chgData name="Romain Rausch" userId="S::romain.rausch@ffhockey.org::260acb15-9cff-486c-9918-2d77c1be4afb" providerId="AD" clId="Web-{618EA74F-81DC-E1B2-8C2E-3376A019E1A0}" dt="2023-12-04T09:57:20.464" v="572" actId="20577"/>
        <pc:sldMkLst>
          <pc:docMk/>
          <pc:sldMk cId="0" sldId="258"/>
        </pc:sldMkLst>
        <pc:spChg chg="mod">
          <ac:chgData name="Romain Rausch" userId="S::romain.rausch@ffhockey.org::260acb15-9cff-486c-9918-2d77c1be4afb" providerId="AD" clId="Web-{618EA74F-81DC-E1B2-8C2E-3376A019E1A0}" dt="2023-12-04T09:45:58.203" v="328" actId="20577"/>
          <ac:spMkLst>
            <pc:docMk/>
            <pc:sldMk cId="0" sldId="258"/>
            <ac:spMk id="51" creationId="{00000000-0000-0000-0000-000000000000}"/>
          </ac:spMkLst>
        </pc:spChg>
        <pc:spChg chg="mod">
          <ac:chgData name="Romain Rausch" userId="S::romain.rausch@ffhockey.org::260acb15-9cff-486c-9918-2d77c1be4afb" providerId="AD" clId="Web-{618EA74F-81DC-E1B2-8C2E-3376A019E1A0}" dt="2023-12-04T09:50:33.698" v="403" actId="14100"/>
          <ac:spMkLst>
            <pc:docMk/>
            <pc:sldMk cId="0" sldId="258"/>
            <ac:spMk id="79" creationId="{00000000-0000-0000-0000-000000000000}"/>
          </ac:spMkLst>
        </pc:spChg>
        <pc:spChg chg="mod">
          <ac:chgData name="Romain Rausch" userId="S::romain.rausch@ffhockey.org::260acb15-9cff-486c-9918-2d77c1be4afb" providerId="AD" clId="Web-{618EA74F-81DC-E1B2-8C2E-3376A019E1A0}" dt="2023-12-04T09:51:00.152" v="405" actId="1076"/>
          <ac:spMkLst>
            <pc:docMk/>
            <pc:sldMk cId="0" sldId="258"/>
            <ac:spMk id="100" creationId="{00000000-0000-0000-0000-000000000000}"/>
          </ac:spMkLst>
        </pc:spChg>
        <pc:spChg chg="mod">
          <ac:chgData name="Romain Rausch" userId="S::romain.rausch@ffhockey.org::260acb15-9cff-486c-9918-2d77c1be4afb" providerId="AD" clId="Web-{618EA74F-81DC-E1B2-8C2E-3376A019E1A0}" dt="2023-12-04T09:51:23.263" v="408" actId="1076"/>
          <ac:spMkLst>
            <pc:docMk/>
            <pc:sldMk cId="0" sldId="258"/>
            <ac:spMk id="101" creationId="{00000000-0000-0000-0000-000000000000}"/>
          </ac:spMkLst>
        </pc:spChg>
        <pc:spChg chg="mod">
          <ac:chgData name="Romain Rausch" userId="S::romain.rausch@ffhockey.org::260acb15-9cff-486c-9918-2d77c1be4afb" providerId="AD" clId="Web-{618EA74F-81DC-E1B2-8C2E-3376A019E1A0}" dt="2023-12-04T09:51:08.903" v="406" actId="1076"/>
          <ac:spMkLst>
            <pc:docMk/>
            <pc:sldMk cId="0" sldId="258"/>
            <ac:spMk id="106" creationId="{00000000-0000-0000-0000-000000000000}"/>
          </ac:spMkLst>
        </pc:spChg>
        <pc:spChg chg="mod">
          <ac:chgData name="Romain Rausch" userId="S::romain.rausch@ffhockey.org::260acb15-9cff-486c-9918-2d77c1be4afb" providerId="AD" clId="Web-{618EA74F-81DC-E1B2-8C2E-3376A019E1A0}" dt="2023-12-04T09:52:59.266" v="446" actId="20577"/>
          <ac:spMkLst>
            <pc:docMk/>
            <pc:sldMk cId="0" sldId="258"/>
            <ac:spMk id="111" creationId="{00000000-0000-0000-0000-000000000000}"/>
          </ac:spMkLst>
        </pc:spChg>
        <pc:spChg chg="mod">
          <ac:chgData name="Romain Rausch" userId="S::romain.rausch@ffhockey.org::260acb15-9cff-486c-9918-2d77c1be4afb" providerId="AD" clId="Web-{618EA74F-81DC-E1B2-8C2E-3376A019E1A0}" dt="2023-12-04T09:54:12.723" v="468" actId="20577"/>
          <ac:spMkLst>
            <pc:docMk/>
            <pc:sldMk cId="0" sldId="258"/>
            <ac:spMk id="140" creationId="{93E8DBC9-8456-5250-A147-B4182D527680}"/>
          </ac:spMkLst>
        </pc:spChg>
        <pc:spChg chg="mod">
          <ac:chgData name="Romain Rausch" userId="S::romain.rausch@ffhockey.org::260acb15-9cff-486c-9918-2d77c1be4afb" providerId="AD" clId="Web-{618EA74F-81DC-E1B2-8C2E-3376A019E1A0}" dt="2023-12-04T09:56:52.182" v="556" actId="20577"/>
          <ac:spMkLst>
            <pc:docMk/>
            <pc:sldMk cId="0" sldId="258"/>
            <ac:spMk id="175" creationId="{5C9922B4-3BBB-79BB-3243-CD8B3AC17546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47:51.801" v="331" actId="1076"/>
          <ac:spMkLst>
            <pc:docMk/>
            <pc:sldMk cId="0" sldId="258"/>
            <ac:spMk id="181" creationId="{72D368CF-D93F-003F-CFEB-B359FB7157D5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49:25.961" v="372" actId="20577"/>
          <ac:spMkLst>
            <pc:docMk/>
            <pc:sldMk cId="0" sldId="258"/>
            <ac:spMk id="182" creationId="{94378270-B188-0D22-DB07-E7F4700190F5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48:24.646" v="337" actId="1076"/>
          <ac:spMkLst>
            <pc:docMk/>
            <pc:sldMk cId="0" sldId="258"/>
            <ac:spMk id="186" creationId="{3DEC1A0C-B0E6-53D3-BA91-63478FB93DE6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48:42.819" v="342" actId="1076"/>
          <ac:spMkLst>
            <pc:docMk/>
            <pc:sldMk cId="0" sldId="258"/>
            <ac:spMk id="190" creationId="{A33C1E24-44A7-B235-E133-FDC7E057DBDF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0:00.744" v="384" actId="20577"/>
          <ac:spMkLst>
            <pc:docMk/>
            <pc:sldMk cId="0" sldId="258"/>
            <ac:spMk id="191" creationId="{9A18204B-C610-DA40-966D-B9FA4272C401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2:09.608" v="416" actId="1076"/>
          <ac:spMkLst>
            <pc:docMk/>
            <pc:sldMk cId="0" sldId="258"/>
            <ac:spMk id="195" creationId="{F816C979-2883-1CFD-F047-DCD36E7F4B71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2:43.110" v="442" actId="20577"/>
          <ac:spMkLst>
            <pc:docMk/>
            <pc:sldMk cId="0" sldId="258"/>
            <ac:spMk id="196" creationId="{9A15CA24-1185-8F4F-48C2-A961F64A7D39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3:08.845" v="448" actId="1076"/>
          <ac:spMkLst>
            <pc:docMk/>
            <pc:sldMk cId="0" sldId="258"/>
            <ac:spMk id="200" creationId="{DD0EEDB4-5D51-9E17-621C-207B1C1BD110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3:32.893" v="466" actId="20577"/>
          <ac:spMkLst>
            <pc:docMk/>
            <pc:sldMk cId="0" sldId="258"/>
            <ac:spMk id="201" creationId="{4004402E-8A33-A58F-AD77-246B9E645B9C}"/>
          </ac:spMkLst>
        </pc:spChg>
        <pc:spChg chg="add del">
          <ac:chgData name="Romain Rausch" userId="S::romain.rausch@ffhockey.org::260acb15-9cff-486c-9918-2d77c1be4afb" providerId="AD" clId="Web-{618EA74F-81DC-E1B2-8C2E-3376A019E1A0}" dt="2023-12-04T09:54:23.801" v="470"/>
          <ac:spMkLst>
            <pc:docMk/>
            <pc:sldMk cId="0" sldId="258"/>
            <ac:spMk id="202" creationId="{462F2994-E6FA-EE36-E84B-CB57724FBDB5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5:35.538" v="516" actId="20577"/>
          <ac:spMkLst>
            <pc:docMk/>
            <pc:sldMk cId="0" sldId="258"/>
            <ac:spMk id="203" creationId="{6B9D3FAB-6ADC-A0E0-6350-BDEF645682ED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5:15.616" v="495" actId="1076"/>
          <ac:spMkLst>
            <pc:docMk/>
            <pc:sldMk cId="0" sldId="258"/>
            <ac:spMk id="207" creationId="{3A97ED28-202B-0F5B-ED46-9A22A19A7319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7:20.464" v="572" actId="20577"/>
          <ac:spMkLst>
            <pc:docMk/>
            <pc:sldMk cId="0" sldId="258"/>
            <ac:spMk id="208" creationId="{7BDEF28C-3446-90ED-5B3C-E3A7F7715A6D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6:32.213" v="554" actId="20577"/>
          <ac:spMkLst>
            <pc:docMk/>
            <pc:sldMk cId="0" sldId="258"/>
            <ac:spMk id="209" creationId="{908E2238-540B-373C-AB4F-AD97AC042608}"/>
          </ac:spMkLst>
        </pc:spChg>
        <pc:spChg chg="add mod">
          <ac:chgData name="Romain Rausch" userId="S::romain.rausch@ffhockey.org::260acb15-9cff-486c-9918-2d77c1be4afb" providerId="AD" clId="Web-{618EA74F-81DC-E1B2-8C2E-3376A019E1A0}" dt="2023-12-04T09:56:19.556" v="535" actId="1076"/>
          <ac:spMkLst>
            <pc:docMk/>
            <pc:sldMk cId="0" sldId="258"/>
            <ac:spMk id="213" creationId="{47C7B614-C303-B5E7-1D4A-53EA732326E6}"/>
          </ac:spMkLst>
        </pc:spChg>
        <pc:grpChg chg="mod">
          <ac:chgData name="Romain Rausch" userId="S::romain.rausch@ffhockey.org::260acb15-9cff-486c-9918-2d77c1be4afb" providerId="AD" clId="Web-{618EA74F-81DC-E1B2-8C2E-3376A019E1A0}" dt="2023-12-04T09:51:17.106" v="407" actId="1076"/>
          <ac:grpSpMkLst>
            <pc:docMk/>
            <pc:sldMk cId="0" sldId="258"/>
            <ac:grpSpMk id="86" creationId="{00000000-0000-0000-0000-000000000000}"/>
          </ac:grpSpMkLst>
        </pc:grpChg>
        <pc:grpChg chg="mod">
          <ac:chgData name="Romain Rausch" userId="S::romain.rausch@ffhockey.org::260acb15-9cff-486c-9918-2d77c1be4afb" providerId="AD" clId="Web-{618EA74F-81DC-E1B2-8C2E-3376A019E1A0}" dt="2023-12-04T09:50:54.137" v="404" actId="1076"/>
          <ac:grpSpMkLst>
            <pc:docMk/>
            <pc:sldMk cId="0" sldId="258"/>
            <ac:grpSpMk id="95" creationId="{00000000-0000-0000-0000-000000000000}"/>
          </ac:grpSpMkLst>
        </pc:grpChg>
        <pc:grpChg chg="add mod">
          <ac:chgData name="Romain Rausch" userId="S::romain.rausch@ffhockey.org::260acb15-9cff-486c-9918-2d77c1be4afb" providerId="AD" clId="Web-{618EA74F-81DC-E1B2-8C2E-3376A019E1A0}" dt="2023-12-04T09:48:13.755" v="335" actId="1076"/>
          <ac:grpSpMkLst>
            <pc:docMk/>
            <pc:sldMk cId="0" sldId="258"/>
            <ac:grpSpMk id="183" creationId="{D5D251FA-A510-1A67-6DFE-195A5A5B9905}"/>
          </ac:grpSpMkLst>
        </pc:grpChg>
        <pc:grpChg chg="add mod">
          <ac:chgData name="Romain Rausch" userId="S::romain.rausch@ffhockey.org::260acb15-9cff-486c-9918-2d77c1be4afb" providerId="AD" clId="Web-{618EA74F-81DC-E1B2-8C2E-3376A019E1A0}" dt="2023-12-04T09:48:42.772" v="341" actId="1076"/>
          <ac:grpSpMkLst>
            <pc:docMk/>
            <pc:sldMk cId="0" sldId="258"/>
            <ac:grpSpMk id="187" creationId="{195F91EC-6D5D-C66B-1C49-51D055C26D55}"/>
          </ac:grpSpMkLst>
        </pc:grpChg>
        <pc:grpChg chg="add mod">
          <ac:chgData name="Romain Rausch" userId="S::romain.rausch@ffhockey.org::260acb15-9cff-486c-9918-2d77c1be4afb" providerId="AD" clId="Web-{618EA74F-81DC-E1B2-8C2E-3376A019E1A0}" dt="2023-12-04T09:52:09.577" v="415" actId="1076"/>
          <ac:grpSpMkLst>
            <pc:docMk/>
            <pc:sldMk cId="0" sldId="258"/>
            <ac:grpSpMk id="192" creationId="{080EBF04-4A2D-3224-2034-075C82F63A67}"/>
          </ac:grpSpMkLst>
        </pc:grpChg>
        <pc:grpChg chg="add mod">
          <ac:chgData name="Romain Rausch" userId="S::romain.rausch@ffhockey.org::260acb15-9cff-486c-9918-2d77c1be4afb" providerId="AD" clId="Web-{618EA74F-81DC-E1B2-8C2E-3376A019E1A0}" dt="2023-12-04T09:52:56.657" v="444" actId="1076"/>
          <ac:grpSpMkLst>
            <pc:docMk/>
            <pc:sldMk cId="0" sldId="258"/>
            <ac:grpSpMk id="197" creationId="{D81129BB-5AD5-54AE-7BD5-F6B0E19FDAE8}"/>
          </ac:grpSpMkLst>
        </pc:grpChg>
        <pc:grpChg chg="add mod">
          <ac:chgData name="Romain Rausch" userId="S::romain.rausch@ffhockey.org::260acb15-9cff-486c-9918-2d77c1be4afb" providerId="AD" clId="Web-{618EA74F-81DC-E1B2-8C2E-3376A019E1A0}" dt="2023-12-04T09:54:58.771" v="493" actId="1076"/>
          <ac:grpSpMkLst>
            <pc:docMk/>
            <pc:sldMk cId="0" sldId="258"/>
            <ac:grpSpMk id="204" creationId="{F72E00B1-8E98-D8A2-E03C-DEAADC5BE648}"/>
          </ac:grpSpMkLst>
        </pc:grpChg>
        <pc:grpChg chg="add mod">
          <ac:chgData name="Romain Rausch" userId="S::romain.rausch@ffhockey.org::260acb15-9cff-486c-9918-2d77c1be4afb" providerId="AD" clId="Web-{618EA74F-81DC-E1B2-8C2E-3376A019E1A0}" dt="2023-12-04T09:56:19.509" v="534" actId="1076"/>
          <ac:grpSpMkLst>
            <pc:docMk/>
            <pc:sldMk cId="0" sldId="258"/>
            <ac:grpSpMk id="210" creationId="{E31CD681-65EC-B6C1-5689-3412C737618E}"/>
          </ac:grpSpMkLst>
        </pc:grpChg>
      </pc:sldChg>
      <pc:sldChg chg="modSp">
        <pc:chgData name="Romain Rausch" userId="S::romain.rausch@ffhockey.org::260acb15-9cff-486c-9918-2d77c1be4afb" providerId="AD" clId="Web-{618EA74F-81DC-E1B2-8C2E-3376A019E1A0}" dt="2023-12-04T09:33:14.422" v="154" actId="20577"/>
        <pc:sldMkLst>
          <pc:docMk/>
          <pc:sldMk cId="4116147639" sldId="268"/>
        </pc:sldMkLst>
        <pc:spChg chg="mod">
          <ac:chgData name="Romain Rausch" userId="S::romain.rausch@ffhockey.org::260acb15-9cff-486c-9918-2d77c1be4afb" providerId="AD" clId="Web-{618EA74F-81DC-E1B2-8C2E-3376A019E1A0}" dt="2023-12-04T09:33:14.422" v="154" actId="20577"/>
          <ac:spMkLst>
            <pc:docMk/>
            <pc:sldMk cId="4116147639" sldId="268"/>
            <ac:spMk id="8" creationId="{14E487D4-A1C1-4ED4-B69F-CF420586577C}"/>
          </ac:spMkLst>
        </pc:spChg>
      </pc:sldChg>
      <pc:sldChg chg="modSp add replId">
        <pc:chgData name="Romain Rausch" userId="S::romain.rausch@ffhockey.org::260acb15-9cff-486c-9918-2d77c1be4afb" providerId="AD" clId="Web-{618EA74F-81DC-E1B2-8C2E-3376A019E1A0}" dt="2023-12-04T09:43:26.244" v="323" actId="20577"/>
        <pc:sldMkLst>
          <pc:docMk/>
          <pc:sldMk cId="3995642637" sldId="269"/>
        </pc:sldMkLst>
        <pc:spChg chg="mod">
          <ac:chgData name="Romain Rausch" userId="S::romain.rausch@ffhockey.org::260acb15-9cff-486c-9918-2d77c1be4afb" providerId="AD" clId="Web-{618EA74F-81DC-E1B2-8C2E-3376A019E1A0}" dt="2023-12-04T09:33:31.626" v="160" actId="20577"/>
          <ac:spMkLst>
            <pc:docMk/>
            <pc:sldMk cId="3995642637" sldId="269"/>
            <ac:spMk id="7" creationId="{00000000-0000-0000-0000-000000000000}"/>
          </ac:spMkLst>
        </pc:spChg>
        <pc:spChg chg="mod">
          <ac:chgData name="Romain Rausch" userId="S::romain.rausch@ffhockey.org::260acb15-9cff-486c-9918-2d77c1be4afb" providerId="AD" clId="Web-{618EA74F-81DC-E1B2-8C2E-3376A019E1A0}" dt="2023-12-04T09:43:26.244" v="323" actId="20577"/>
          <ac:spMkLst>
            <pc:docMk/>
            <pc:sldMk cId="3995642637" sldId="269"/>
            <ac:spMk id="8" creationId="{14E487D4-A1C1-4ED4-B69F-CF420586577C}"/>
          </ac:spMkLst>
        </pc:spChg>
      </pc:sldChg>
      <pc:sldChg chg="addSp modSp new ord">
        <pc:chgData name="Romain Rausch" userId="S::romain.rausch@ffhockey.org::260acb15-9cff-486c-9918-2d77c1be4afb" providerId="AD" clId="Web-{618EA74F-81DC-E1B2-8C2E-3376A019E1A0}" dt="2023-12-04T10:01:17.193" v="590"/>
        <pc:sldMkLst>
          <pc:docMk/>
          <pc:sldMk cId="1304731427" sldId="270"/>
        </pc:sldMkLst>
        <pc:spChg chg="add mod">
          <ac:chgData name="Romain Rausch" userId="S::romain.rausch@ffhockey.org::260acb15-9cff-486c-9918-2d77c1be4afb" providerId="AD" clId="Web-{618EA74F-81DC-E1B2-8C2E-3376A019E1A0}" dt="2023-12-04T10:01:12.146" v="589" actId="20577"/>
          <ac:spMkLst>
            <pc:docMk/>
            <pc:sldMk cId="1304731427" sldId="270"/>
            <ac:spMk id="3" creationId="{D653140C-C68F-BEBD-CC3F-17B077050C3A}"/>
          </ac:spMkLst>
        </pc:spChg>
        <pc:spChg chg="add">
          <ac:chgData name="Romain Rausch" userId="S::romain.rausch@ffhockey.org::260acb15-9cff-486c-9918-2d77c1be4afb" providerId="AD" clId="Web-{618EA74F-81DC-E1B2-8C2E-3376A019E1A0}" dt="2023-12-04T10:01:17.193" v="590"/>
          <ac:spMkLst>
            <pc:docMk/>
            <pc:sldMk cId="1304731427" sldId="270"/>
            <ac:spMk id="5" creationId="{DA2A3494-730F-439B-45D1-820E25951984}"/>
          </ac:spMkLst>
        </pc:spChg>
      </pc:sldChg>
    </pc:docChg>
  </pc:docChgLst>
  <pc:docChgLst>
    <pc:chgData name="Romain Rausch" userId="S::romain.rausch@ffhockey.org::260acb15-9cff-486c-9918-2d77c1be4afb" providerId="AD" clId="Web-{96D60885-F452-5FDA-9DC1-7E0F7A7FA5F9}"/>
    <pc:docChg chg="modSld">
      <pc:chgData name="Romain Rausch" userId="S::romain.rausch@ffhockey.org::260acb15-9cff-486c-9918-2d77c1be4afb" providerId="AD" clId="Web-{96D60885-F452-5FDA-9DC1-7E0F7A7FA5F9}" dt="2023-12-29T14:10:26.926" v="49"/>
      <pc:docMkLst>
        <pc:docMk/>
      </pc:docMkLst>
      <pc:sldChg chg="modSp">
        <pc:chgData name="Romain Rausch" userId="S::romain.rausch@ffhockey.org::260acb15-9cff-486c-9918-2d77c1be4afb" providerId="AD" clId="Web-{96D60885-F452-5FDA-9DC1-7E0F7A7FA5F9}" dt="2023-12-29T14:10:26.926" v="49"/>
        <pc:sldMkLst>
          <pc:docMk/>
          <pc:sldMk cId="3995642637" sldId="269"/>
        </pc:sldMkLst>
        <pc:graphicFrameChg chg="mod modGraphic">
          <ac:chgData name="Romain Rausch" userId="S::romain.rausch@ffhockey.org::260acb15-9cff-486c-9918-2d77c1be4afb" providerId="AD" clId="Web-{96D60885-F452-5FDA-9DC1-7E0F7A7FA5F9}" dt="2023-12-29T14:10:26.926" v="49"/>
          <ac:graphicFrameMkLst>
            <pc:docMk/>
            <pc:sldMk cId="3995642637" sldId="269"/>
            <ac:graphicFrameMk id="2" creationId="{861E7BAC-18DB-B8C8-7D54-E0EEF82BB9E0}"/>
          </ac:graphicFrameMkLst>
        </pc:graphicFrameChg>
      </pc:sldChg>
    </pc:docChg>
  </pc:docChgLst>
  <pc:docChgLst>
    <pc:chgData clId="Web-{CADF636F-D0DF-9689-BDED-DF7C86F21FE8}"/>
    <pc:docChg chg="modSld">
      <pc:chgData name="" userId="" providerId="" clId="Web-{CADF636F-D0DF-9689-BDED-DF7C86F21FE8}" dt="2024-06-18T09:00:07.296" v="0" actId="20577"/>
      <pc:docMkLst>
        <pc:docMk/>
      </pc:docMkLst>
      <pc:sldChg chg="modSp">
        <pc:chgData name="" userId="" providerId="" clId="Web-{CADF636F-D0DF-9689-BDED-DF7C86F21FE8}" dt="2024-06-18T09:00:07.296" v="0" actId="20577"/>
        <pc:sldMkLst>
          <pc:docMk/>
          <pc:sldMk cId="1235392116" sldId="259"/>
        </pc:sldMkLst>
        <pc:spChg chg="mod">
          <ac:chgData name="" userId="" providerId="" clId="Web-{CADF636F-D0DF-9689-BDED-DF7C86F21FE8}" dt="2024-06-18T09:00:07.296" v="0" actId="20577"/>
          <ac:spMkLst>
            <pc:docMk/>
            <pc:sldMk cId="1235392116" sldId="259"/>
            <ac:spMk id="10" creationId="{00000000-0000-0000-0000-000000000000}"/>
          </ac:spMkLst>
        </pc:spChg>
      </pc:sldChg>
    </pc:docChg>
  </pc:docChgLst>
  <pc:docChgLst>
    <pc:chgData name="Romain Rausch" userId="S::romain.rausch@ffhockey.org::260acb15-9cff-486c-9918-2d77c1be4afb" providerId="AD" clId="Web-{DE3FB7C9-DE08-F74E-FB1C-FB60173C20E3}"/>
    <pc:docChg chg="addSld delSld modSld">
      <pc:chgData name="Romain Rausch" userId="S::romain.rausch@ffhockey.org::260acb15-9cff-486c-9918-2d77c1be4afb" providerId="AD" clId="Web-{DE3FB7C9-DE08-F74E-FB1C-FB60173C20E3}" dt="2023-12-06T11:05:29.275" v="200"/>
      <pc:docMkLst>
        <pc:docMk/>
      </pc:docMkLst>
      <pc:sldChg chg="modSp">
        <pc:chgData name="Romain Rausch" userId="S::romain.rausch@ffhockey.org::260acb15-9cff-486c-9918-2d77c1be4afb" providerId="AD" clId="Web-{DE3FB7C9-DE08-F74E-FB1C-FB60173C20E3}" dt="2023-12-06T10:38:59.651" v="162" actId="1076"/>
        <pc:sldMkLst>
          <pc:docMk/>
          <pc:sldMk cId="0" sldId="258"/>
        </pc:sldMkLst>
        <pc:spChg chg="mod">
          <ac:chgData name="Romain Rausch" userId="S::romain.rausch@ffhockey.org::260acb15-9cff-486c-9918-2d77c1be4afb" providerId="AD" clId="Web-{DE3FB7C9-DE08-F74E-FB1C-FB60173C20E3}" dt="2023-12-06T10:38:59.651" v="162" actId="1076"/>
          <ac:spMkLst>
            <pc:docMk/>
            <pc:sldMk cId="0" sldId="258"/>
            <ac:spMk id="78" creationId="{00000000-0000-0000-0000-000000000000}"/>
          </ac:spMkLst>
        </pc:spChg>
      </pc:sldChg>
      <pc:sldChg chg="addSp delSp modSp">
        <pc:chgData name="Romain Rausch" userId="S::romain.rausch@ffhockey.org::260acb15-9cff-486c-9918-2d77c1be4afb" providerId="AD" clId="Web-{DE3FB7C9-DE08-F74E-FB1C-FB60173C20E3}" dt="2023-12-06T10:21:07.531" v="114"/>
        <pc:sldMkLst>
          <pc:docMk/>
          <pc:sldMk cId="1235392116" sldId="259"/>
        </pc:sldMkLst>
        <pc:spChg chg="add mod">
          <ac:chgData name="Romain Rausch" userId="S::romain.rausch@ffhockey.org::260acb15-9cff-486c-9918-2d77c1be4afb" providerId="AD" clId="Web-{DE3FB7C9-DE08-F74E-FB1C-FB60173C20E3}" dt="2023-12-06T10:08:03.453" v="12" actId="14100"/>
          <ac:spMkLst>
            <pc:docMk/>
            <pc:sldMk cId="1235392116" sldId="259"/>
            <ac:spMk id="2" creationId="{792F7029-BEEF-32D5-7ECB-1D2A68AB8F16}"/>
          </ac:spMkLst>
        </pc:spChg>
        <pc:spChg chg="add mod">
          <ac:chgData name="Romain Rausch" userId="S::romain.rausch@ffhockey.org::260acb15-9cff-486c-9918-2d77c1be4afb" providerId="AD" clId="Web-{DE3FB7C9-DE08-F74E-FB1C-FB60173C20E3}" dt="2023-12-06T10:08:18.876" v="15"/>
          <ac:spMkLst>
            <pc:docMk/>
            <pc:sldMk cId="1235392116" sldId="259"/>
            <ac:spMk id="4" creationId="{356F701B-5DBF-32CB-F2B4-28852238B534}"/>
          </ac:spMkLst>
        </pc:spChg>
        <pc:spChg chg="add mod">
          <ac:chgData name="Romain Rausch" userId="S::romain.rausch@ffhockey.org::260acb15-9cff-486c-9918-2d77c1be4afb" providerId="AD" clId="Web-{DE3FB7C9-DE08-F74E-FB1C-FB60173C20E3}" dt="2023-12-06T10:13:57.248" v="51"/>
          <ac:spMkLst>
            <pc:docMk/>
            <pc:sldMk cId="1235392116" sldId="259"/>
            <ac:spMk id="11" creationId="{87C6A916-E546-507F-0BA0-C20C7D415960}"/>
          </ac:spMkLst>
        </pc:spChg>
        <pc:spChg chg="add mod">
          <ac:chgData name="Romain Rausch" userId="S::romain.rausch@ffhockey.org::260acb15-9cff-486c-9918-2d77c1be4afb" providerId="AD" clId="Web-{DE3FB7C9-DE08-F74E-FB1C-FB60173C20E3}" dt="2023-12-06T10:14:15.624" v="55" actId="1076"/>
          <ac:spMkLst>
            <pc:docMk/>
            <pc:sldMk cId="1235392116" sldId="259"/>
            <ac:spMk id="12" creationId="{72A95FBE-63E8-B3E0-9254-852D2CF95AAD}"/>
          </ac:spMkLst>
        </pc:spChg>
        <pc:spChg chg="add mod">
          <ac:chgData name="Romain Rausch" userId="S::romain.rausch@ffhockey.org::260acb15-9cff-486c-9918-2d77c1be4afb" providerId="AD" clId="Web-{DE3FB7C9-DE08-F74E-FB1C-FB60173C20E3}" dt="2023-12-06T10:18:49.838" v="73" actId="14100"/>
          <ac:spMkLst>
            <pc:docMk/>
            <pc:sldMk cId="1235392116" sldId="259"/>
            <ac:spMk id="14" creationId="{70593DC3-204F-52E9-4025-75856EE700D3}"/>
          </ac:spMkLst>
        </pc:spChg>
        <pc:spChg chg="add mod">
          <ac:chgData name="Romain Rausch" userId="S::romain.rausch@ffhockey.org::260acb15-9cff-486c-9918-2d77c1be4afb" providerId="AD" clId="Web-{DE3FB7C9-DE08-F74E-FB1C-FB60173C20E3}" dt="2023-12-06T10:20:44.686" v="113"/>
          <ac:spMkLst>
            <pc:docMk/>
            <pc:sldMk cId="1235392116" sldId="259"/>
            <ac:spMk id="17" creationId="{215B228C-7921-DD77-9C65-E700F112F90E}"/>
          </ac:spMkLst>
        </pc:spChg>
        <pc:spChg chg="add del">
          <ac:chgData name="Romain Rausch" userId="S::romain.rausch@ffhockey.org::260acb15-9cff-486c-9918-2d77c1be4afb" providerId="AD" clId="Web-{DE3FB7C9-DE08-F74E-FB1C-FB60173C20E3}" dt="2023-12-06T10:21:07.531" v="114"/>
          <ac:spMkLst>
            <pc:docMk/>
            <pc:sldMk cId="1235392116" sldId="259"/>
            <ac:spMk id="18" creationId="{70593DC3-204F-52E9-4025-75856EE700D3}"/>
          </ac:spMkLst>
        </pc:spChg>
        <pc:spChg chg="add mod">
          <ac:chgData name="Romain Rausch" userId="S::romain.rausch@ffhockey.org::260acb15-9cff-486c-9918-2d77c1be4afb" providerId="AD" clId="Web-{DE3FB7C9-DE08-F74E-FB1C-FB60173C20E3}" dt="2023-12-06T10:18:38.322" v="72" actId="14100"/>
          <ac:spMkLst>
            <pc:docMk/>
            <pc:sldMk cId="1235392116" sldId="259"/>
            <ac:spMk id="19" creationId="{E8DB9D4F-C965-F674-83F4-403FB0D596E6}"/>
          </ac:spMkLst>
        </pc:spChg>
        <pc:spChg chg="add mod">
          <ac:chgData name="Romain Rausch" userId="S::romain.rausch@ffhockey.org::260acb15-9cff-486c-9918-2d77c1be4afb" providerId="AD" clId="Web-{DE3FB7C9-DE08-F74E-FB1C-FB60173C20E3}" dt="2023-12-06T10:20:32.467" v="111"/>
          <ac:spMkLst>
            <pc:docMk/>
            <pc:sldMk cId="1235392116" sldId="259"/>
            <ac:spMk id="20" creationId="{7B1E86D5-CC55-1E1A-3BFD-5338838E0644}"/>
          </ac:spMkLst>
        </pc:spChg>
        <pc:picChg chg="mod modCrop">
          <ac:chgData name="Romain Rausch" userId="S::romain.rausch@ffhockey.org::260acb15-9cff-486c-9918-2d77c1be4afb" providerId="AD" clId="Web-{DE3FB7C9-DE08-F74E-FB1C-FB60173C20E3}" dt="2023-12-06T10:05:31.573" v="1"/>
          <ac:picMkLst>
            <pc:docMk/>
            <pc:sldMk cId="1235392116" sldId="259"/>
            <ac:picMk id="6" creationId="{00000000-0000-0000-0000-000000000000}"/>
          </ac:picMkLst>
        </pc:picChg>
        <pc:picChg chg="add del mod">
          <ac:chgData name="Romain Rausch" userId="S::romain.rausch@ffhockey.org::260acb15-9cff-486c-9918-2d77c1be4afb" providerId="AD" clId="Web-{DE3FB7C9-DE08-F74E-FB1C-FB60173C20E3}" dt="2023-12-06T10:09:54.770" v="21"/>
          <ac:picMkLst>
            <pc:docMk/>
            <pc:sldMk cId="1235392116" sldId="259"/>
            <ac:picMk id="7" creationId="{774A7CC7-1564-D0DF-F2A5-F9994667474A}"/>
          </ac:picMkLst>
        </pc:picChg>
        <pc:picChg chg="add mod">
          <ac:chgData name="Romain Rausch" userId="S::romain.rausch@ffhockey.org::260acb15-9cff-486c-9918-2d77c1be4afb" providerId="AD" clId="Web-{DE3FB7C9-DE08-F74E-FB1C-FB60173C20E3}" dt="2023-12-06T10:12:37.636" v="27" actId="1076"/>
          <ac:picMkLst>
            <pc:docMk/>
            <pc:sldMk cId="1235392116" sldId="259"/>
            <ac:picMk id="9" creationId="{4810B7C0-DCB5-A032-A576-2B7F2ABD32F0}"/>
          </ac:picMkLst>
        </pc:picChg>
        <pc:picChg chg="del mod">
          <ac:chgData name="Romain Rausch" userId="S::romain.rausch@ffhockey.org::260acb15-9cff-486c-9918-2d77c1be4afb" providerId="AD" clId="Web-{DE3FB7C9-DE08-F74E-FB1C-FB60173C20E3}" dt="2023-12-06T10:08:50.627" v="17"/>
          <ac:picMkLst>
            <pc:docMk/>
            <pc:sldMk cId="1235392116" sldId="259"/>
            <ac:picMk id="15" creationId="{6BD0B071-D291-B937-D599-2F61BDC35B62}"/>
          </ac:picMkLst>
        </pc:picChg>
      </pc:sldChg>
      <pc:sldChg chg="modSp">
        <pc:chgData name="Romain Rausch" userId="S::romain.rausch@ffhockey.org::260acb15-9cff-486c-9918-2d77c1be4afb" providerId="AD" clId="Web-{DE3FB7C9-DE08-F74E-FB1C-FB60173C20E3}" dt="2023-12-06T10:37:35.257" v="160"/>
        <pc:sldMkLst>
          <pc:docMk/>
          <pc:sldMk cId="4116147639" sldId="268"/>
        </pc:sldMkLst>
        <pc:spChg chg="mod">
          <ac:chgData name="Romain Rausch" userId="S::romain.rausch@ffhockey.org::260acb15-9cff-486c-9918-2d77c1be4afb" providerId="AD" clId="Web-{DE3FB7C9-DE08-F74E-FB1C-FB60173C20E3}" dt="2023-12-06T10:36:44.146" v="150"/>
          <ac:spMkLst>
            <pc:docMk/>
            <pc:sldMk cId="4116147639" sldId="268"/>
            <ac:spMk id="4" creationId="{E81E1C52-FE5C-60E0-DA4D-11AEE2EEED07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6:59.037" v="151"/>
          <ac:spMkLst>
            <pc:docMk/>
            <pc:sldMk cId="4116147639" sldId="268"/>
            <ac:spMk id="5" creationId="{A4D3928E-E999-1F23-846E-AA3330930D8C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6:29.036" v="149"/>
          <ac:spMkLst>
            <pc:docMk/>
            <pc:sldMk cId="4116147639" sldId="268"/>
            <ac:spMk id="6" creationId="{3BB1DABB-4572-0C82-3398-B0EA354E0038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7:35.257" v="160"/>
          <ac:spMkLst>
            <pc:docMk/>
            <pc:sldMk cId="4116147639" sldId="268"/>
            <ac:spMk id="9" creationId="{5689A109-B347-B250-5E25-3CF621148730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7:28.413" v="158"/>
          <ac:spMkLst>
            <pc:docMk/>
            <pc:sldMk cId="4116147639" sldId="268"/>
            <ac:spMk id="11" creationId="{562CA983-EE6A-C5FA-052E-A1118B8820AB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7:26.210" v="157"/>
          <ac:spMkLst>
            <pc:docMk/>
            <pc:sldMk cId="4116147639" sldId="268"/>
            <ac:spMk id="12" creationId="{2CA64C9D-7D5E-B179-91C4-DA482C96244C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7:30.788" v="159"/>
          <ac:spMkLst>
            <pc:docMk/>
            <pc:sldMk cId="4116147639" sldId="268"/>
            <ac:spMk id="13" creationId="{DAE06C3D-046D-F842-8628-028DDD8D28D3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7:13.336" v="154"/>
          <ac:spMkLst>
            <pc:docMk/>
            <pc:sldMk cId="4116147639" sldId="268"/>
            <ac:spMk id="14" creationId="{705126AC-500C-D4DB-ADA9-06D57B6A4E7C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7:22.819" v="156"/>
          <ac:spMkLst>
            <pc:docMk/>
            <pc:sldMk cId="4116147639" sldId="268"/>
            <ac:spMk id="15" creationId="{5F105F6D-28F7-4CCC-1188-28EF209C482A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7:10.959" v="153"/>
          <ac:spMkLst>
            <pc:docMk/>
            <pc:sldMk cId="4116147639" sldId="268"/>
            <ac:spMk id="17" creationId="{4E013975-0892-8A1B-97F1-D2CB084090EE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7:07.365" v="152"/>
          <ac:spMkLst>
            <pc:docMk/>
            <pc:sldMk cId="4116147639" sldId="268"/>
            <ac:spMk id="18" creationId="{85E89978-9ED1-5DF4-9E2E-05899BB58C18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37:16.319" v="155"/>
          <ac:spMkLst>
            <pc:docMk/>
            <pc:sldMk cId="4116147639" sldId="268"/>
            <ac:spMk id="19" creationId="{4714508F-35E5-B716-AD98-572D3CE78E66}"/>
          </ac:spMkLst>
        </pc:spChg>
        <pc:picChg chg="mod">
          <ac:chgData name="Romain Rausch" userId="S::romain.rausch@ffhockey.org::260acb15-9cff-486c-9918-2d77c1be4afb" providerId="AD" clId="Web-{DE3FB7C9-DE08-F74E-FB1C-FB60173C20E3}" dt="2023-12-06T10:34:02.967" v="118"/>
          <ac:picMkLst>
            <pc:docMk/>
            <pc:sldMk cId="4116147639" sldId="268"/>
            <ac:picMk id="10" creationId="{09F9EA67-F555-9214-302B-9DF23CBEAF64}"/>
          </ac:picMkLst>
        </pc:picChg>
      </pc:sldChg>
      <pc:sldChg chg="modSp">
        <pc:chgData name="Romain Rausch" userId="S::romain.rausch@ffhockey.org::260acb15-9cff-486c-9918-2d77c1be4afb" providerId="AD" clId="Web-{DE3FB7C9-DE08-F74E-FB1C-FB60173C20E3}" dt="2023-12-06T10:46:25.746" v="173" actId="1076"/>
        <pc:sldMkLst>
          <pc:docMk/>
          <pc:sldMk cId="3995642637" sldId="269"/>
        </pc:sldMkLst>
        <pc:spChg chg="mod">
          <ac:chgData name="Romain Rausch" userId="S::romain.rausch@ffhockey.org::260acb15-9cff-486c-9918-2d77c1be4afb" providerId="AD" clId="Web-{DE3FB7C9-DE08-F74E-FB1C-FB60173C20E3}" dt="2023-12-06T10:46:15.746" v="172" actId="14100"/>
          <ac:spMkLst>
            <pc:docMk/>
            <pc:sldMk cId="3995642637" sldId="269"/>
            <ac:spMk id="7" creationId="{00000000-0000-0000-0000-000000000000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46:25.746" v="173" actId="1076"/>
          <ac:spMkLst>
            <pc:docMk/>
            <pc:sldMk cId="3995642637" sldId="269"/>
            <ac:spMk id="8" creationId="{14E487D4-A1C1-4ED4-B69F-CF420586577C}"/>
          </ac:spMkLst>
        </pc:spChg>
        <pc:spChg chg="mod">
          <ac:chgData name="Romain Rausch" userId="S::romain.rausch@ffhockey.org::260acb15-9cff-486c-9918-2d77c1be4afb" providerId="AD" clId="Web-{DE3FB7C9-DE08-F74E-FB1C-FB60173C20E3}" dt="2023-12-06T10:45:41.588" v="168" actId="1076"/>
          <ac:spMkLst>
            <pc:docMk/>
            <pc:sldMk cId="3995642637" sldId="269"/>
            <ac:spMk id="16" creationId="{00000000-0000-0000-0000-000000000000}"/>
          </ac:spMkLst>
        </pc:spChg>
        <pc:grpChg chg="mod">
          <ac:chgData name="Romain Rausch" userId="S::romain.rausch@ffhockey.org::260acb15-9cff-486c-9918-2d77c1be4afb" providerId="AD" clId="Web-{DE3FB7C9-DE08-F74E-FB1C-FB60173C20E3}" dt="2023-12-06T10:45:50.745" v="169" actId="1076"/>
          <ac:grpSpMkLst>
            <pc:docMk/>
            <pc:sldMk cId="3995642637" sldId="269"/>
            <ac:grpSpMk id="2" creationId="{C6A94202-8A06-199D-1DA0-5F6C57E1720C}"/>
          </ac:grpSpMkLst>
        </pc:grpChg>
        <pc:picChg chg="mod">
          <ac:chgData name="Romain Rausch" userId="S::romain.rausch@ffhockey.org::260acb15-9cff-486c-9918-2d77c1be4afb" providerId="AD" clId="Web-{DE3FB7C9-DE08-F74E-FB1C-FB60173C20E3}" dt="2023-12-06T10:45:56.464" v="170" actId="1076"/>
          <ac:picMkLst>
            <pc:docMk/>
            <pc:sldMk cId="3995642637" sldId="269"/>
            <ac:picMk id="10" creationId="{09F9EA67-F555-9214-302B-9DF23CBEAF64}"/>
          </ac:picMkLst>
        </pc:picChg>
      </pc:sldChg>
      <pc:sldChg chg="addSp modSp add del">
        <pc:chgData name="Romain Rausch" userId="S::romain.rausch@ffhockey.org::260acb15-9cff-486c-9918-2d77c1be4afb" providerId="AD" clId="Web-{DE3FB7C9-DE08-F74E-FB1C-FB60173C20E3}" dt="2023-12-06T11:01:18.577" v="199" actId="1076"/>
        <pc:sldMkLst>
          <pc:docMk/>
          <pc:sldMk cId="1304731427" sldId="270"/>
        </pc:sldMkLst>
        <pc:picChg chg="add mod modCrop">
          <ac:chgData name="Romain Rausch" userId="S::romain.rausch@ffhockey.org::260acb15-9cff-486c-9918-2d77c1be4afb" providerId="AD" clId="Web-{DE3FB7C9-DE08-F74E-FB1C-FB60173C20E3}" dt="2023-12-06T11:01:18.577" v="199" actId="1076"/>
          <ac:picMkLst>
            <pc:docMk/>
            <pc:sldMk cId="1304731427" sldId="270"/>
            <ac:picMk id="2" creationId="{4234FAE3-D093-7EAE-4FD1-3A42DB4F5B2B}"/>
          </ac:picMkLst>
        </pc:picChg>
        <pc:picChg chg="add mod modCrop">
          <ac:chgData name="Romain Rausch" userId="S::romain.rausch@ffhockey.org::260acb15-9cff-486c-9918-2d77c1be4afb" providerId="AD" clId="Web-{DE3FB7C9-DE08-F74E-FB1C-FB60173C20E3}" dt="2023-12-06T11:00:06.075" v="190" actId="1076"/>
          <ac:picMkLst>
            <pc:docMk/>
            <pc:sldMk cId="1304731427" sldId="270"/>
            <ac:picMk id="4" creationId="{B0CA7746-9624-73DF-9CF4-F19E0825A304}"/>
          </ac:picMkLst>
        </pc:picChg>
      </pc:sldChg>
      <pc:sldChg chg="new del">
        <pc:chgData name="Romain Rausch" userId="S::romain.rausch@ffhockey.org::260acb15-9cff-486c-9918-2d77c1be4afb" providerId="AD" clId="Web-{DE3FB7C9-DE08-F74E-FB1C-FB60173C20E3}" dt="2023-12-06T10:05:35.385" v="3"/>
        <pc:sldMkLst>
          <pc:docMk/>
          <pc:sldMk cId="3405708106" sldId="271"/>
        </pc:sldMkLst>
      </pc:sldChg>
      <pc:sldChg chg="new del">
        <pc:chgData name="Romain Rausch" userId="S::romain.rausch@ffhockey.org::260acb15-9cff-486c-9918-2d77c1be4afb" providerId="AD" clId="Web-{DE3FB7C9-DE08-F74E-FB1C-FB60173C20E3}" dt="2023-12-06T11:05:29.275" v="200"/>
        <pc:sldMkLst>
          <pc:docMk/>
          <pc:sldMk cId="3970175194" sldId="271"/>
        </pc:sldMkLst>
      </pc:sldChg>
    </pc:docChg>
  </pc:docChgLst>
  <pc:docChgLst>
    <pc:chgData name="Romain Rausch" userId="S::romain.rausch@ffhockey.org::260acb15-9cff-486c-9918-2d77c1be4afb" providerId="AD" clId="Web-{830D8741-7978-7811-FAAD-D675520697A4}"/>
    <pc:docChg chg="addSld modSld">
      <pc:chgData name="Romain Rausch" userId="S::romain.rausch@ffhockey.org::260acb15-9cff-486c-9918-2d77c1be4afb" providerId="AD" clId="Web-{830D8741-7978-7811-FAAD-D675520697A4}" dt="2023-12-07T11:32:49.154" v="196" actId="1076"/>
      <pc:docMkLst>
        <pc:docMk/>
      </pc:docMkLst>
      <pc:sldChg chg="modSp">
        <pc:chgData name="Romain Rausch" userId="S::romain.rausch@ffhockey.org::260acb15-9cff-486c-9918-2d77c1be4afb" providerId="AD" clId="Web-{830D8741-7978-7811-FAAD-D675520697A4}" dt="2023-12-07T09:09:03.226" v="2" actId="20577"/>
        <pc:sldMkLst>
          <pc:docMk/>
          <pc:sldMk cId="1235392116" sldId="259"/>
        </pc:sldMkLst>
        <pc:spChg chg="mod ord">
          <ac:chgData name="Romain Rausch" userId="S::romain.rausch@ffhockey.org::260acb15-9cff-486c-9918-2d77c1be4afb" providerId="AD" clId="Web-{830D8741-7978-7811-FAAD-D675520697A4}" dt="2023-12-07T09:09:03.226" v="2" actId="20577"/>
          <ac:spMkLst>
            <pc:docMk/>
            <pc:sldMk cId="1235392116" sldId="259"/>
            <ac:spMk id="11" creationId="{87C6A916-E546-507F-0BA0-C20C7D415960}"/>
          </ac:spMkLst>
        </pc:spChg>
      </pc:sldChg>
      <pc:sldChg chg="addSp delSp modSp">
        <pc:chgData name="Romain Rausch" userId="S::romain.rausch@ffhockey.org::260acb15-9cff-486c-9918-2d77c1be4afb" providerId="AD" clId="Web-{830D8741-7978-7811-FAAD-D675520697A4}" dt="2023-12-07T11:32:49.154" v="196" actId="1076"/>
        <pc:sldMkLst>
          <pc:docMk/>
          <pc:sldMk cId="4116147639" sldId="268"/>
        </pc:sldMkLst>
        <pc:spChg chg="mod">
          <ac:chgData name="Romain Rausch" userId="S::romain.rausch@ffhockey.org::260acb15-9cff-486c-9918-2d77c1be4afb" providerId="AD" clId="Web-{830D8741-7978-7811-FAAD-D675520697A4}" dt="2023-12-07T09:43:35.912" v="40"/>
          <ac:spMkLst>
            <pc:docMk/>
            <pc:sldMk cId="4116147639" sldId="268"/>
            <ac:spMk id="4" creationId="{E81E1C52-FE5C-60E0-DA4D-11AEE2EEED07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5.944" v="41"/>
          <ac:spMkLst>
            <pc:docMk/>
            <pc:sldMk cId="4116147639" sldId="268"/>
            <ac:spMk id="5" creationId="{A4D3928E-E999-1F23-846E-AA3330930D8C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5.975" v="42"/>
          <ac:spMkLst>
            <pc:docMk/>
            <pc:sldMk cId="4116147639" sldId="268"/>
            <ac:spMk id="6" creationId="{3BB1DABB-4572-0C82-3398-B0EA354E0038}"/>
          </ac:spMkLst>
        </pc:spChg>
        <pc:spChg chg="mod">
          <ac:chgData name="Romain Rausch" userId="S::romain.rausch@ffhockey.org::260acb15-9cff-486c-9918-2d77c1be4afb" providerId="AD" clId="Web-{830D8741-7978-7811-FAAD-D675520697A4}" dt="2023-12-07T10:04:01.254" v="66" actId="1076"/>
          <ac:spMkLst>
            <pc:docMk/>
            <pc:sldMk cId="4116147639" sldId="268"/>
            <ac:spMk id="7" creationId="{00000000-0000-0000-0000-000000000000}"/>
          </ac:spMkLst>
        </pc:spChg>
        <pc:spChg chg="del mod">
          <ac:chgData name="Romain Rausch" userId="S::romain.rausch@ffhockey.org::260acb15-9cff-486c-9918-2d77c1be4afb" providerId="AD" clId="Web-{830D8741-7978-7811-FAAD-D675520697A4}" dt="2023-12-07T09:43:05.255" v="23"/>
          <ac:spMkLst>
            <pc:docMk/>
            <pc:sldMk cId="4116147639" sldId="268"/>
            <ac:spMk id="8" creationId="{14E487D4-A1C1-4ED4-B69F-CF420586577C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6.006" v="43"/>
          <ac:spMkLst>
            <pc:docMk/>
            <pc:sldMk cId="4116147639" sldId="268"/>
            <ac:spMk id="9" creationId="{5689A109-B347-B250-5E25-3CF621148730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6.037" v="44"/>
          <ac:spMkLst>
            <pc:docMk/>
            <pc:sldMk cId="4116147639" sldId="268"/>
            <ac:spMk id="11" creationId="{562CA983-EE6A-C5FA-052E-A1118B8820AB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6.069" v="45"/>
          <ac:spMkLst>
            <pc:docMk/>
            <pc:sldMk cId="4116147639" sldId="268"/>
            <ac:spMk id="12" creationId="{2CA64C9D-7D5E-B179-91C4-DA482C96244C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6.115" v="46"/>
          <ac:spMkLst>
            <pc:docMk/>
            <pc:sldMk cId="4116147639" sldId="268"/>
            <ac:spMk id="13" creationId="{DAE06C3D-046D-F842-8628-028DDD8D28D3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6.147" v="47"/>
          <ac:spMkLst>
            <pc:docMk/>
            <pc:sldMk cId="4116147639" sldId="268"/>
            <ac:spMk id="14" creationId="{705126AC-500C-D4DB-ADA9-06D57B6A4E7C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6.178" v="48"/>
          <ac:spMkLst>
            <pc:docMk/>
            <pc:sldMk cId="4116147639" sldId="268"/>
            <ac:spMk id="15" creationId="{5F105F6D-28F7-4CCC-1188-28EF209C482A}"/>
          </ac:spMkLst>
        </pc:spChg>
        <pc:spChg chg="del">
          <ac:chgData name="Romain Rausch" userId="S::romain.rausch@ffhockey.org::260acb15-9cff-486c-9918-2d77c1be4afb" providerId="AD" clId="Web-{830D8741-7978-7811-FAAD-D675520697A4}" dt="2023-12-07T09:43:06.661" v="24"/>
          <ac:spMkLst>
            <pc:docMk/>
            <pc:sldMk cId="4116147639" sldId="268"/>
            <ac:spMk id="16" creationId="{00000000-0000-0000-0000-000000000000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6.209" v="49"/>
          <ac:spMkLst>
            <pc:docMk/>
            <pc:sldMk cId="4116147639" sldId="268"/>
            <ac:spMk id="17" creationId="{4E013975-0892-8A1B-97F1-D2CB084090EE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6.240" v="50"/>
          <ac:spMkLst>
            <pc:docMk/>
            <pc:sldMk cId="4116147639" sldId="268"/>
            <ac:spMk id="18" creationId="{85E89978-9ED1-5DF4-9E2E-05899BB58C18}"/>
          </ac:spMkLst>
        </pc:spChg>
        <pc:spChg chg="mod">
          <ac:chgData name="Romain Rausch" userId="S::romain.rausch@ffhockey.org::260acb15-9cff-486c-9918-2d77c1be4afb" providerId="AD" clId="Web-{830D8741-7978-7811-FAAD-D675520697A4}" dt="2023-12-07T09:43:36.287" v="51"/>
          <ac:spMkLst>
            <pc:docMk/>
            <pc:sldMk cId="4116147639" sldId="268"/>
            <ac:spMk id="19" creationId="{4714508F-35E5-B716-AD98-572D3CE78E66}"/>
          </ac:spMkLst>
        </pc:spChg>
        <pc:spChg chg="add mod">
          <ac:chgData name="Romain Rausch" userId="S::romain.rausch@ffhockey.org::260acb15-9cff-486c-9918-2d77c1be4afb" providerId="AD" clId="Web-{830D8741-7978-7811-FAAD-D675520697A4}" dt="2023-12-07T11:28:08.801" v="152" actId="14100"/>
          <ac:spMkLst>
            <pc:docMk/>
            <pc:sldMk cId="4116147639" sldId="268"/>
            <ac:spMk id="20" creationId="{9DDF0C3C-8924-9955-387C-A8506B92FD0B}"/>
          </ac:spMkLst>
        </pc:spChg>
        <pc:spChg chg="add del">
          <ac:chgData name="Romain Rausch" userId="S::romain.rausch@ffhockey.org::260acb15-9cff-486c-9918-2d77c1be4afb" providerId="AD" clId="Web-{830D8741-7978-7811-FAAD-D675520697A4}" dt="2023-12-07T09:49:36.238" v="57"/>
          <ac:spMkLst>
            <pc:docMk/>
            <pc:sldMk cId="4116147639" sldId="268"/>
            <ac:spMk id="22" creationId="{874497AC-FCB1-2462-85D0-661B2B57B716}"/>
          </ac:spMkLst>
        </pc:spChg>
        <pc:grpChg chg="mod">
          <ac:chgData name="Romain Rausch" userId="S::romain.rausch@ffhockey.org::260acb15-9cff-486c-9918-2d77c1be4afb" providerId="AD" clId="Web-{830D8741-7978-7811-FAAD-D675520697A4}" dt="2023-12-07T10:12:08.225" v="82" actId="1076"/>
          <ac:grpSpMkLst>
            <pc:docMk/>
            <pc:sldMk cId="4116147639" sldId="268"/>
            <ac:grpSpMk id="2" creationId="{C6A94202-8A06-199D-1DA0-5F6C57E1720C}"/>
          </ac:grpSpMkLst>
        </pc:grpChg>
        <pc:picChg chg="add mod">
          <ac:chgData name="Romain Rausch" userId="S::romain.rausch@ffhockey.org::260acb15-9cff-486c-9918-2d77c1be4afb" providerId="AD" clId="Web-{830D8741-7978-7811-FAAD-D675520697A4}" dt="2023-12-07T11:24:11.622" v="107" actId="1076"/>
          <ac:picMkLst>
            <pc:docMk/>
            <pc:sldMk cId="4116147639" sldId="268"/>
            <ac:picMk id="3" creationId="{19460403-5500-220C-DF26-B71F5FE5433A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24:14.919" v="108" actId="1076"/>
          <ac:picMkLst>
            <pc:docMk/>
            <pc:sldMk cId="4116147639" sldId="268"/>
            <ac:picMk id="8" creationId="{00B8582C-D435-2608-2E8F-14C939CD05A6}"/>
          </ac:picMkLst>
        </pc:picChg>
        <pc:picChg chg="del mod">
          <ac:chgData name="Romain Rausch" userId="S::romain.rausch@ffhockey.org::260acb15-9cff-486c-9918-2d77c1be4afb" providerId="AD" clId="Web-{830D8741-7978-7811-FAAD-D675520697A4}" dt="2023-12-07T09:43:21.052" v="27"/>
          <ac:picMkLst>
            <pc:docMk/>
            <pc:sldMk cId="4116147639" sldId="268"/>
            <ac:picMk id="10" creationId="{09F9EA67-F555-9214-302B-9DF23CBEAF64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25:29.703" v="122" actId="1076"/>
          <ac:picMkLst>
            <pc:docMk/>
            <pc:sldMk cId="4116147639" sldId="268"/>
            <ac:picMk id="10" creationId="{3B8EDD59-7A9B-EAF5-362A-01BB5124F3F5}"/>
          </ac:picMkLst>
        </pc:picChg>
        <pc:picChg chg="add mod modCrop">
          <ac:chgData name="Romain Rausch" userId="S::romain.rausch@ffhockey.org::260acb15-9cff-486c-9918-2d77c1be4afb" providerId="AD" clId="Web-{830D8741-7978-7811-FAAD-D675520697A4}" dt="2023-12-07T11:25:18.562" v="119" actId="1076"/>
          <ac:picMkLst>
            <pc:docMk/>
            <pc:sldMk cId="4116147639" sldId="268"/>
            <ac:picMk id="16" creationId="{B9E604E1-BA1B-D00D-678A-31B5ABF83791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26:38.361" v="136" actId="14100"/>
          <ac:picMkLst>
            <pc:docMk/>
            <pc:sldMk cId="4116147639" sldId="268"/>
            <ac:picMk id="21" creationId="{7D01FE7B-2B7B-24A2-3EA3-0E2C6ECE3879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26:52.002" v="138" actId="1076"/>
          <ac:picMkLst>
            <pc:docMk/>
            <pc:sldMk cId="4116147639" sldId="268"/>
            <ac:picMk id="22" creationId="{BD2E3C0F-ABFD-5F63-9478-38CF74B92817}"/>
          </ac:picMkLst>
        </pc:picChg>
        <pc:picChg chg="add del mod">
          <ac:chgData name="Romain Rausch" userId="S::romain.rausch@ffhockey.org::260acb15-9cff-486c-9918-2d77c1be4afb" providerId="AD" clId="Web-{830D8741-7978-7811-FAAD-D675520697A4}" dt="2023-12-07T09:56:28.300" v="63"/>
          <ac:picMkLst>
            <pc:docMk/>
            <pc:sldMk cId="4116147639" sldId="268"/>
            <ac:picMk id="23" creationId="{0F4129CE-36B7-3241-A202-2D1B3ADFDB9E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28:54.678" v="158" actId="1076"/>
          <ac:picMkLst>
            <pc:docMk/>
            <pc:sldMk cId="4116147639" sldId="268"/>
            <ac:picMk id="23" creationId="{B09692BF-9BC1-0BB2-4A0A-B71BC420EDB6}"/>
          </ac:picMkLst>
        </pc:picChg>
        <pc:picChg chg="add del mod">
          <ac:chgData name="Romain Rausch" userId="S::romain.rausch@ffhockey.org::260acb15-9cff-486c-9918-2d77c1be4afb" providerId="AD" clId="Web-{830D8741-7978-7811-FAAD-D675520697A4}" dt="2023-12-07T10:01:06.467" v="65"/>
          <ac:picMkLst>
            <pc:docMk/>
            <pc:sldMk cId="4116147639" sldId="268"/>
            <ac:picMk id="24" creationId="{2AC73C7E-DD7A-8D93-0A4B-3697076FE456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28:45.724" v="157" actId="1076"/>
          <ac:picMkLst>
            <pc:docMk/>
            <pc:sldMk cId="4116147639" sldId="268"/>
            <ac:picMk id="24" creationId="{AB1C8D6D-698E-D0A3-81FD-68045E65ED71}"/>
          </ac:picMkLst>
        </pc:picChg>
        <pc:picChg chg="add del mod modCrop">
          <ac:chgData name="Romain Rausch" userId="S::romain.rausch@ffhockey.org::260acb15-9cff-486c-9918-2d77c1be4afb" providerId="AD" clId="Web-{830D8741-7978-7811-FAAD-D675520697A4}" dt="2023-12-07T10:06:43.338" v="73"/>
          <ac:picMkLst>
            <pc:docMk/>
            <pc:sldMk cId="4116147639" sldId="268"/>
            <ac:picMk id="25" creationId="{532A05E5-54BB-AF99-D3BE-80CA9D8135D7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30:12.790" v="168" actId="1076"/>
          <ac:picMkLst>
            <pc:docMk/>
            <pc:sldMk cId="4116147639" sldId="268"/>
            <ac:picMk id="25" creationId="{8ED941F8-61DA-4FC0-500B-3A11E89648AF}"/>
          </ac:picMkLst>
        </pc:picChg>
        <pc:picChg chg="add mod modCrop">
          <ac:chgData name="Romain Rausch" userId="S::romain.rausch@ffhockey.org::260acb15-9cff-486c-9918-2d77c1be4afb" providerId="AD" clId="Web-{830D8741-7978-7811-FAAD-D675520697A4}" dt="2023-12-07T10:09:59.783" v="80" actId="14100"/>
          <ac:picMkLst>
            <pc:docMk/>
            <pc:sldMk cId="4116147639" sldId="268"/>
            <ac:picMk id="26" creationId="{7A9D4252-95BD-F094-C874-C19DA7CB81F8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30:09.462" v="167" actId="1076"/>
          <ac:picMkLst>
            <pc:docMk/>
            <pc:sldMk cId="4116147639" sldId="268"/>
            <ac:picMk id="28" creationId="{EB690E1D-FF7D-E63E-38F3-A70747FDCCAD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31:08.479" v="178" actId="1076"/>
          <ac:picMkLst>
            <pc:docMk/>
            <pc:sldMk cId="4116147639" sldId="268"/>
            <ac:picMk id="29" creationId="{ED1033DB-E4EC-6A37-F450-1CD4BA991DCA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31:03.401" v="177" actId="1076"/>
          <ac:picMkLst>
            <pc:docMk/>
            <pc:sldMk cId="4116147639" sldId="268"/>
            <ac:picMk id="30" creationId="{6944EE2B-E343-E130-A387-6195DD24E727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31:59.840" v="187" actId="1076"/>
          <ac:picMkLst>
            <pc:docMk/>
            <pc:sldMk cId="4116147639" sldId="268"/>
            <ac:picMk id="31" creationId="{57EE570B-8D03-EDAF-EB1F-4A2D06319FE9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31:41.339" v="183" actId="1076"/>
          <ac:picMkLst>
            <pc:docMk/>
            <pc:sldMk cId="4116147639" sldId="268"/>
            <ac:picMk id="32" creationId="{C3828556-1316-05DC-8483-2A8875BB8B93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32:49.154" v="196" actId="1076"/>
          <ac:picMkLst>
            <pc:docMk/>
            <pc:sldMk cId="4116147639" sldId="268"/>
            <ac:picMk id="33" creationId="{D477B24D-1A01-B82D-A8C9-B96BC94AD621}"/>
          </ac:picMkLst>
        </pc:picChg>
        <pc:picChg chg="add mod">
          <ac:chgData name="Romain Rausch" userId="S::romain.rausch@ffhockey.org::260acb15-9cff-486c-9918-2d77c1be4afb" providerId="AD" clId="Web-{830D8741-7978-7811-FAAD-D675520697A4}" dt="2023-12-07T11:32:33.357" v="192" actId="1076"/>
          <ac:picMkLst>
            <pc:docMk/>
            <pc:sldMk cId="4116147639" sldId="268"/>
            <ac:picMk id="34" creationId="{E5F046BD-B7D2-96D2-1BAA-DE4DBA23902E}"/>
          </ac:picMkLst>
        </pc:picChg>
        <pc:cxnChg chg="add mod ord">
          <ac:chgData name="Romain Rausch" userId="S::romain.rausch@ffhockey.org::260acb15-9cff-486c-9918-2d77c1be4afb" providerId="AD" clId="Web-{830D8741-7978-7811-FAAD-D675520697A4}" dt="2023-12-07T11:26:44.455" v="137"/>
          <ac:cxnSpMkLst>
            <pc:docMk/>
            <pc:sldMk cId="4116147639" sldId="268"/>
            <ac:cxnSpMk id="27" creationId="{A8F3388D-4BBF-CAD4-1D50-50DF886EF22E}"/>
          </ac:cxnSpMkLst>
        </pc:cxnChg>
      </pc:sldChg>
      <pc:sldChg chg="add replId">
        <pc:chgData name="Romain Rausch" userId="S::romain.rausch@ffhockey.org::260acb15-9cff-486c-9918-2d77c1be4afb" providerId="AD" clId="Web-{830D8741-7978-7811-FAAD-D675520697A4}" dt="2023-12-07T09:42:36.098" v="3"/>
        <pc:sldMkLst>
          <pc:docMk/>
          <pc:sldMk cId="1586032570" sldId="271"/>
        </pc:sldMkLst>
      </pc:sldChg>
    </pc:docChg>
  </pc:docChgLst>
  <pc:docChgLst>
    <pc:chgData name="Romain Rausch" userId="S::romain.rausch@ffhockey.org::260acb15-9cff-486c-9918-2d77c1be4afb" providerId="AD" clId="Web-{72F506CC-A143-78BB-A09C-1EC8931486A6}"/>
    <pc:docChg chg="modSld">
      <pc:chgData name="Romain Rausch" userId="S::romain.rausch@ffhockey.org::260acb15-9cff-486c-9918-2d77c1be4afb" providerId="AD" clId="Web-{72F506CC-A143-78BB-A09C-1EC8931486A6}" dt="2024-06-10T13:12:41.679" v="0" actId="1076"/>
      <pc:docMkLst>
        <pc:docMk/>
      </pc:docMkLst>
      <pc:sldChg chg="modSp">
        <pc:chgData name="Romain Rausch" userId="S::romain.rausch@ffhockey.org::260acb15-9cff-486c-9918-2d77c1be4afb" providerId="AD" clId="Web-{72F506CC-A143-78BB-A09C-1EC8931486A6}" dt="2024-06-10T13:12:41.679" v="0" actId="1076"/>
        <pc:sldMkLst>
          <pc:docMk/>
          <pc:sldMk cId="1235392116" sldId="259"/>
        </pc:sldMkLst>
        <pc:picChg chg="mod">
          <ac:chgData name="Romain Rausch" userId="S::romain.rausch@ffhockey.org::260acb15-9cff-486c-9918-2d77c1be4afb" providerId="AD" clId="Web-{72F506CC-A143-78BB-A09C-1EC8931486A6}" dt="2024-06-10T13:12:41.679" v="0" actId="1076"/>
          <ac:picMkLst>
            <pc:docMk/>
            <pc:sldMk cId="1235392116" sldId="259"/>
            <ac:picMk id="23" creationId="{BB3D82FF-2F6E-A908-9811-053E742CD7D4}"/>
          </ac:picMkLst>
        </pc:picChg>
      </pc:sldChg>
    </pc:docChg>
  </pc:docChgLst>
  <pc:docChgLst>
    <pc:chgData name="Romain Rausch" userId="S::romain.rausch@ffhockey.org::260acb15-9cff-486c-9918-2d77c1be4afb" providerId="AD" clId="Web-{42C400A6-8C67-97CD-7075-0162DBC04B43}"/>
    <pc:docChg chg="modSld">
      <pc:chgData name="Romain Rausch" userId="S::romain.rausch@ffhockey.org::260acb15-9cff-486c-9918-2d77c1be4afb" providerId="AD" clId="Web-{42C400A6-8C67-97CD-7075-0162DBC04B43}" dt="2023-12-28T13:44:12.023" v="15" actId="20577"/>
      <pc:docMkLst>
        <pc:docMk/>
      </pc:docMkLst>
      <pc:sldChg chg="modSp">
        <pc:chgData name="Romain Rausch" userId="S::romain.rausch@ffhockey.org::260acb15-9cff-486c-9918-2d77c1be4afb" providerId="AD" clId="Web-{42C400A6-8C67-97CD-7075-0162DBC04B43}" dt="2023-12-28T13:44:12.023" v="15" actId="20577"/>
        <pc:sldMkLst>
          <pc:docMk/>
          <pc:sldMk cId="1586032570" sldId="271"/>
        </pc:sldMkLst>
        <pc:spChg chg="mod">
          <ac:chgData name="Romain Rausch" userId="S::romain.rausch@ffhockey.org::260acb15-9cff-486c-9918-2d77c1be4afb" providerId="AD" clId="Web-{42C400A6-8C67-97CD-7075-0162DBC04B43}" dt="2023-12-28T13:44:12.023" v="15" actId="20577"/>
          <ac:spMkLst>
            <pc:docMk/>
            <pc:sldMk cId="1586032570" sldId="271"/>
            <ac:spMk id="8" creationId="{14E487D4-A1C1-4ED4-B69F-CF420586577C}"/>
          </ac:spMkLst>
        </pc:spChg>
      </pc:sldChg>
    </pc:docChg>
  </pc:docChgLst>
  <pc:docChgLst>
    <pc:chgData name="Romain Rausch" userId="S::romain.rausch@ffhockey.org::260acb15-9cff-486c-9918-2d77c1be4afb" providerId="AD" clId="Web-{EFEE271C-FF5D-48D1-9F61-78BD398E23DE}"/>
    <pc:docChg chg="modSld">
      <pc:chgData name="Romain Rausch" userId="S::romain.rausch@ffhockey.org::260acb15-9cff-486c-9918-2d77c1be4afb" providerId="AD" clId="Web-{EFEE271C-FF5D-48D1-9F61-78BD398E23DE}" dt="2024-06-18T15:52:27.577" v="47"/>
      <pc:docMkLst>
        <pc:docMk/>
      </pc:docMkLst>
      <pc:sldChg chg="addSp delSp modSp">
        <pc:chgData name="Romain Rausch" userId="S::romain.rausch@ffhockey.org::260acb15-9cff-486c-9918-2d77c1be4afb" providerId="AD" clId="Web-{EFEE271C-FF5D-48D1-9F61-78BD398E23DE}" dt="2024-06-18T15:52:24.171" v="46"/>
        <pc:sldMkLst>
          <pc:docMk/>
          <pc:sldMk cId="4116147639" sldId="268"/>
        </pc:sldMkLst>
        <pc:spChg chg="mod">
          <ac:chgData name="Romain Rausch" userId="S::romain.rausch@ffhockey.org::260acb15-9cff-486c-9918-2d77c1be4afb" providerId="AD" clId="Web-{EFEE271C-FF5D-48D1-9F61-78BD398E23DE}" dt="2024-06-18T15:27:01.327" v="23" actId="20577"/>
          <ac:spMkLst>
            <pc:docMk/>
            <pc:sldMk cId="4116147639" sldId="268"/>
            <ac:spMk id="40" creationId="{F36E0CA5-59A2-8062-7E8A-D02F294330B5}"/>
          </ac:spMkLst>
        </pc:spChg>
        <pc:picChg chg="add del mod modCrop">
          <ac:chgData name="Romain Rausch" userId="S::romain.rausch@ffhockey.org::260acb15-9cff-486c-9918-2d77c1be4afb" providerId="AD" clId="Web-{EFEE271C-FF5D-48D1-9F61-78BD398E23DE}" dt="2024-06-18T15:52:17.030" v="44"/>
          <ac:picMkLst>
            <pc:docMk/>
            <pc:sldMk cId="4116147639" sldId="268"/>
            <ac:picMk id="2" creationId="{EFA51BFA-6FA1-29DD-05F9-86FAC501A91D}"/>
          </ac:picMkLst>
        </pc:picChg>
        <pc:picChg chg="add">
          <ac:chgData name="Romain Rausch" userId="S::romain.rausch@ffhockey.org::260acb15-9cff-486c-9918-2d77c1be4afb" providerId="AD" clId="Web-{EFEE271C-FF5D-48D1-9F61-78BD398E23DE}" dt="2024-06-18T15:52:24.171" v="46"/>
          <ac:picMkLst>
            <pc:docMk/>
            <pc:sldMk cId="4116147639" sldId="268"/>
            <ac:picMk id="4" creationId="{CDA49BE5-7226-9F90-7FD2-6A80082D6AF3}"/>
          </ac:picMkLst>
        </pc:picChg>
        <pc:picChg chg="del">
          <ac:chgData name="Romain Rausch" userId="S::romain.rausch@ffhockey.org::260acb15-9cff-486c-9918-2d77c1be4afb" providerId="AD" clId="Web-{EFEE271C-FF5D-48D1-9F61-78BD398E23DE}" dt="2024-06-18T15:51:45.045" v="33"/>
          <ac:picMkLst>
            <pc:docMk/>
            <pc:sldMk cId="4116147639" sldId="268"/>
            <ac:picMk id="26" creationId="{7A9D4252-95BD-F094-C874-C19DA7CB81F8}"/>
          </ac:picMkLst>
        </pc:picChg>
      </pc:sldChg>
      <pc:sldChg chg="addSp delSp">
        <pc:chgData name="Romain Rausch" userId="S::romain.rausch@ffhockey.org::260acb15-9cff-486c-9918-2d77c1be4afb" providerId="AD" clId="Web-{EFEE271C-FF5D-48D1-9F61-78BD398E23DE}" dt="2024-06-18T15:52:27.577" v="47"/>
        <pc:sldMkLst>
          <pc:docMk/>
          <pc:sldMk cId="3711812933" sldId="272"/>
        </pc:sldMkLst>
        <pc:picChg chg="add del">
          <ac:chgData name="Romain Rausch" userId="S::romain.rausch@ffhockey.org::260acb15-9cff-486c-9918-2d77c1be4afb" providerId="AD" clId="Web-{EFEE271C-FF5D-48D1-9F61-78BD398E23DE}" dt="2024-06-18T15:52:27.577" v="47"/>
          <ac:picMkLst>
            <pc:docMk/>
            <pc:sldMk cId="3711812933" sldId="272"/>
            <ac:picMk id="3" creationId="{DB84EC69-53FE-1D7E-02BB-0F0AEF1D924C}"/>
          </ac:picMkLst>
        </pc:picChg>
      </pc:sldChg>
      <pc:sldChg chg="addSp delSp modSp">
        <pc:chgData name="Romain Rausch" userId="S::romain.rausch@ffhockey.org::260acb15-9cff-486c-9918-2d77c1be4afb" providerId="AD" clId="Web-{EFEE271C-FF5D-48D1-9F61-78BD398E23DE}" dt="2024-06-18T15:27:54.955" v="31"/>
        <pc:sldMkLst>
          <pc:docMk/>
          <pc:sldMk cId="631188125" sldId="273"/>
        </pc:sldMkLst>
        <pc:picChg chg="add mod modCrop">
          <ac:chgData name="Romain Rausch" userId="S::romain.rausch@ffhockey.org::260acb15-9cff-486c-9918-2d77c1be4afb" providerId="AD" clId="Web-{EFEE271C-FF5D-48D1-9F61-78BD398E23DE}" dt="2024-06-18T15:27:54.955" v="31"/>
          <ac:picMkLst>
            <pc:docMk/>
            <pc:sldMk cId="631188125" sldId="273"/>
            <ac:picMk id="2" creationId="{999A9E8B-5EC5-2FE7-FAB4-C6351DAAED1E}"/>
          </ac:picMkLst>
        </pc:picChg>
        <pc:picChg chg="del">
          <ac:chgData name="Romain Rausch" userId="S::romain.rausch@ffhockey.org::260acb15-9cff-486c-9918-2d77c1be4afb" providerId="AD" clId="Web-{EFEE271C-FF5D-48D1-9F61-78BD398E23DE}" dt="2024-06-18T15:27:03.781" v="24"/>
          <ac:picMkLst>
            <pc:docMk/>
            <pc:sldMk cId="631188125" sldId="273"/>
            <ac:picMk id="4" creationId="{25B18C8E-5751-B1AD-FA2A-44E249BDCD4A}"/>
          </ac:picMkLst>
        </pc:picChg>
      </pc:sldChg>
      <pc:sldChg chg="delSp">
        <pc:chgData name="Romain Rausch" userId="S::romain.rausch@ffhockey.org::260acb15-9cff-486c-9918-2d77c1be4afb" providerId="AD" clId="Web-{EFEE271C-FF5D-48D1-9F61-78BD398E23DE}" dt="2024-06-18T15:31:51.011" v="32"/>
        <pc:sldMkLst>
          <pc:docMk/>
          <pc:sldMk cId="962686557" sldId="274"/>
        </pc:sldMkLst>
        <pc:picChg chg="del">
          <ac:chgData name="Romain Rausch" userId="S::romain.rausch@ffhockey.org::260acb15-9cff-486c-9918-2d77c1be4afb" providerId="AD" clId="Web-{EFEE271C-FF5D-48D1-9F61-78BD398E23DE}" dt="2024-06-18T15:31:51.011" v="32"/>
          <ac:picMkLst>
            <pc:docMk/>
            <pc:sldMk cId="962686557" sldId="274"/>
            <ac:picMk id="3" creationId="{DB84EC69-53FE-1D7E-02BB-0F0AEF1D924C}"/>
          </ac:picMkLst>
        </pc:picChg>
      </pc:sldChg>
    </pc:docChg>
  </pc:docChgLst>
  <pc:docChgLst>
    <pc:chgData name="Romain Rausch" userId="S::romain.rausch@ffhockey.org::260acb15-9cff-486c-9918-2d77c1be4afb" providerId="AD" clId="Web-{6E1E4E16-6021-828B-7BF5-37130339A55F}"/>
    <pc:docChg chg="delSld modSld">
      <pc:chgData name="Romain Rausch" userId="S::romain.rausch@ffhockey.org::260acb15-9cff-486c-9918-2d77c1be4afb" providerId="AD" clId="Web-{6E1E4E16-6021-828B-7BF5-37130339A55F}" dt="2024-06-17T10:02:56.247" v="661"/>
      <pc:docMkLst>
        <pc:docMk/>
      </pc:docMkLst>
      <pc:sldChg chg="modSp">
        <pc:chgData name="Romain Rausch" userId="S::romain.rausch@ffhockey.org::260acb15-9cff-486c-9918-2d77c1be4afb" providerId="AD" clId="Web-{6E1E4E16-6021-828B-7BF5-37130339A55F}" dt="2024-06-17T09:23:54.238" v="38" actId="20577"/>
        <pc:sldMkLst>
          <pc:docMk/>
          <pc:sldMk cId="2448080734" sldId="257"/>
        </pc:sldMkLst>
        <pc:spChg chg="mod">
          <ac:chgData name="Romain Rausch" userId="S::romain.rausch@ffhockey.org::260acb15-9cff-486c-9918-2d77c1be4afb" providerId="AD" clId="Web-{6E1E4E16-6021-828B-7BF5-37130339A55F}" dt="2024-06-17T09:23:35.893" v="12" actId="20577"/>
          <ac:spMkLst>
            <pc:docMk/>
            <pc:sldMk cId="2448080734" sldId="257"/>
            <ac:spMk id="4" creationId="{00000000-0000-0000-0000-000000000000}"/>
          </ac:spMkLst>
        </pc:spChg>
        <pc:spChg chg="mod">
          <ac:chgData name="Romain Rausch" userId="S::romain.rausch@ffhockey.org::260acb15-9cff-486c-9918-2d77c1be4afb" providerId="AD" clId="Web-{6E1E4E16-6021-828B-7BF5-37130339A55F}" dt="2024-06-17T09:23:54.238" v="38" actId="20577"/>
          <ac:spMkLst>
            <pc:docMk/>
            <pc:sldMk cId="2448080734" sldId="257"/>
            <ac:spMk id="10" creationId="{00000000-0000-0000-0000-000000000000}"/>
          </ac:spMkLst>
        </pc:spChg>
      </pc:sldChg>
      <pc:sldChg chg="del">
        <pc:chgData name="Romain Rausch" userId="S::romain.rausch@ffhockey.org::260acb15-9cff-486c-9918-2d77c1be4afb" providerId="AD" clId="Web-{6E1E4E16-6021-828B-7BF5-37130339A55F}" dt="2024-06-17T10:02:56.247" v="661"/>
        <pc:sldMkLst>
          <pc:docMk/>
          <pc:sldMk cId="0" sldId="258"/>
        </pc:sldMkLst>
      </pc:sldChg>
      <pc:sldChg chg="addSp delSp modSp">
        <pc:chgData name="Romain Rausch" userId="S::romain.rausch@ffhockey.org::260acb15-9cff-486c-9918-2d77c1be4afb" providerId="AD" clId="Web-{6E1E4E16-6021-828B-7BF5-37130339A55F}" dt="2024-06-17T09:31:21.593" v="171" actId="1076"/>
        <pc:sldMkLst>
          <pc:docMk/>
          <pc:sldMk cId="1235392116" sldId="259"/>
        </pc:sldMkLst>
        <pc:spChg chg="del">
          <ac:chgData name="Romain Rausch" userId="S::romain.rausch@ffhockey.org::260acb15-9cff-486c-9918-2d77c1be4afb" providerId="AD" clId="Web-{6E1E4E16-6021-828B-7BF5-37130339A55F}" dt="2024-06-17T09:24:47.708" v="96"/>
          <ac:spMkLst>
            <pc:docMk/>
            <pc:sldMk cId="1235392116" sldId="259"/>
            <ac:spMk id="2" creationId="{792F7029-BEEF-32D5-7ECB-1D2A68AB8F16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708" v="98"/>
          <ac:spMkLst>
            <pc:docMk/>
            <pc:sldMk cId="1235392116" sldId="259"/>
            <ac:spMk id="3" creationId="{15FD1A71-CB5E-1C26-4B02-E424EC5D80A7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708" v="95"/>
          <ac:spMkLst>
            <pc:docMk/>
            <pc:sldMk cId="1235392116" sldId="259"/>
            <ac:spMk id="4" creationId="{356F701B-5DBF-32CB-F2B4-28852238B534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708" v="97"/>
          <ac:spMkLst>
            <pc:docMk/>
            <pc:sldMk cId="1235392116" sldId="259"/>
            <ac:spMk id="5" creationId="{A2CEFE11-FAE2-B7BF-7F2C-9524B203BBE2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692" v="90"/>
          <ac:spMkLst>
            <pc:docMk/>
            <pc:sldMk cId="1235392116" sldId="259"/>
            <ac:spMk id="7" creationId="{1652AFF0-57B6-E488-5FEB-C04C49015C6A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29.379" v="83"/>
          <ac:spMkLst>
            <pc:docMk/>
            <pc:sldMk cId="1235392116" sldId="259"/>
            <ac:spMk id="8" creationId="{84DFF6DF-EFEF-FC26-0B8D-F18643A28EAE}"/>
          </ac:spMkLst>
        </pc:spChg>
        <pc:spChg chg="mod">
          <ac:chgData name="Romain Rausch" userId="S::romain.rausch@ffhockey.org::260acb15-9cff-486c-9918-2d77c1be4afb" providerId="AD" clId="Web-{6E1E4E16-6021-828B-7BF5-37130339A55F}" dt="2024-06-17T09:24:39.145" v="87" actId="14100"/>
          <ac:spMkLst>
            <pc:docMk/>
            <pc:sldMk cId="1235392116" sldId="259"/>
            <ac:spMk id="10" creationId="{00000000-0000-0000-0000-000000000000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708" v="94"/>
          <ac:spMkLst>
            <pc:docMk/>
            <pc:sldMk cId="1235392116" sldId="259"/>
            <ac:spMk id="12" creationId="{72A95FBE-63E8-B3E0-9254-852D2CF95AAD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692" v="93"/>
          <ac:spMkLst>
            <pc:docMk/>
            <pc:sldMk cId="1235392116" sldId="259"/>
            <ac:spMk id="14" creationId="{70593DC3-204F-52E9-4025-75856EE700D3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692" v="91"/>
          <ac:spMkLst>
            <pc:docMk/>
            <pc:sldMk cId="1235392116" sldId="259"/>
            <ac:spMk id="15" creationId="{477914C9-6E28-0FC1-1DF8-AF5437988F0E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35.067" v="86"/>
          <ac:spMkLst>
            <pc:docMk/>
            <pc:sldMk cId="1235392116" sldId="259"/>
            <ac:spMk id="16" creationId="{F99BBEBF-FC48-B3F3-7323-75F9615A53EE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692" v="92"/>
          <ac:spMkLst>
            <pc:docMk/>
            <pc:sldMk cId="1235392116" sldId="259"/>
            <ac:spMk id="17" creationId="{215B228C-7921-DD77-9C65-E700F112F90E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692" v="89"/>
          <ac:spMkLst>
            <pc:docMk/>
            <pc:sldMk cId="1235392116" sldId="259"/>
            <ac:spMk id="18" creationId="{7474B341-38E6-B420-96E2-D8338765E4AF}"/>
          </ac:spMkLst>
        </pc:spChg>
        <pc:spChg chg="add mod">
          <ac:chgData name="Romain Rausch" userId="S::romain.rausch@ffhockey.org::260acb15-9cff-486c-9918-2d77c1be4afb" providerId="AD" clId="Web-{6E1E4E16-6021-828B-7BF5-37130339A55F}" dt="2024-06-17T09:31:21.593" v="171" actId="1076"/>
          <ac:spMkLst>
            <pc:docMk/>
            <pc:sldMk cId="1235392116" sldId="259"/>
            <ac:spMk id="19" creationId="{55AC1F80-AF25-1F55-98D0-EC8B6340C123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24:47.692" v="88"/>
          <ac:spMkLst>
            <pc:docMk/>
            <pc:sldMk cId="1235392116" sldId="259"/>
            <ac:spMk id="21" creationId="{B61F33DE-B2A5-F047-B490-E095346DF4A6}"/>
          </ac:spMkLst>
        </pc:spChg>
        <pc:picChg chg="del">
          <ac:chgData name="Romain Rausch" userId="S::romain.rausch@ffhockey.org::260acb15-9cff-486c-9918-2d77c1be4afb" providerId="AD" clId="Web-{6E1E4E16-6021-828B-7BF5-37130339A55F}" dt="2024-06-17T09:24:31.614" v="84"/>
          <ac:picMkLst>
            <pc:docMk/>
            <pc:sldMk cId="1235392116" sldId="259"/>
            <ac:picMk id="9" creationId="{4810B7C0-DCB5-A032-A576-2B7F2ABD32F0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24:27.426" v="82"/>
          <ac:picMkLst>
            <pc:docMk/>
            <pc:sldMk cId="1235392116" sldId="259"/>
            <ac:picMk id="13" creationId="{33992868-C506-C402-F082-3C0E63008EE9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24:34.036" v="85"/>
          <ac:picMkLst>
            <pc:docMk/>
            <pc:sldMk cId="1235392116" sldId="259"/>
            <ac:picMk id="23" creationId="{BB3D82FF-2F6E-A908-9811-053E742CD7D4}"/>
          </ac:picMkLst>
        </pc:picChg>
      </pc:sldChg>
      <pc:sldChg chg="addSp delSp modSp">
        <pc:chgData name="Romain Rausch" userId="S::romain.rausch@ffhockey.org::260acb15-9cff-486c-9918-2d77c1be4afb" providerId="AD" clId="Web-{6E1E4E16-6021-828B-7BF5-37130339A55F}" dt="2024-06-17T09:57:50.737" v="451" actId="20577"/>
        <pc:sldMkLst>
          <pc:docMk/>
          <pc:sldMk cId="4116147639" sldId="268"/>
        </pc:sldMkLst>
        <pc:spChg chg="mod">
          <ac:chgData name="Romain Rausch" userId="S::romain.rausch@ffhockey.org::260acb15-9cff-486c-9918-2d77c1be4afb" providerId="AD" clId="Web-{6E1E4E16-6021-828B-7BF5-37130339A55F}" dt="2024-06-17T09:32:30.567" v="210" actId="20577"/>
          <ac:spMkLst>
            <pc:docMk/>
            <pc:sldMk cId="4116147639" sldId="268"/>
            <ac:spMk id="7" creationId="{00000000-0000-0000-0000-000000000000}"/>
          </ac:spMkLst>
        </pc:spChg>
        <pc:spChg chg="del">
          <ac:chgData name="Romain Rausch" userId="S::romain.rausch@ffhockey.org::260acb15-9cff-486c-9918-2d77c1be4afb" providerId="AD" clId="Web-{6E1E4E16-6021-828B-7BF5-37130339A55F}" dt="2024-06-17T09:32:17.876" v="193"/>
          <ac:spMkLst>
            <pc:docMk/>
            <pc:sldMk cId="4116147639" sldId="268"/>
            <ac:spMk id="20" creationId="{9DDF0C3C-8924-9955-387C-A8506B92FD0B}"/>
          </ac:spMkLst>
        </pc:spChg>
        <pc:spChg chg="add mod">
          <ac:chgData name="Romain Rausch" userId="S::romain.rausch@ffhockey.org::260acb15-9cff-486c-9918-2d77c1be4afb" providerId="AD" clId="Web-{6E1E4E16-6021-828B-7BF5-37130339A55F}" dt="2024-06-17T09:57:50.737" v="451" actId="20577"/>
          <ac:spMkLst>
            <pc:docMk/>
            <pc:sldMk cId="4116147639" sldId="268"/>
            <ac:spMk id="40" creationId="{F36E0CA5-59A2-8062-7E8A-D02F294330B5}"/>
          </ac:spMkLst>
        </pc:spChg>
        <pc:grpChg chg="del">
          <ac:chgData name="Romain Rausch" userId="S::romain.rausch@ffhockey.org::260acb15-9cff-486c-9918-2d77c1be4afb" providerId="AD" clId="Web-{6E1E4E16-6021-828B-7BF5-37130339A55F}" dt="2024-06-17T09:32:12.876" v="172"/>
          <ac:grpSpMkLst>
            <pc:docMk/>
            <pc:sldMk cId="4116147639" sldId="268"/>
            <ac:grpSpMk id="2" creationId="{C6A94202-8A06-199D-1DA0-5F6C57E1720C}"/>
          </ac:grpSpMkLst>
        </pc:grpChg>
        <pc:picChg chg="del">
          <ac:chgData name="Romain Rausch" userId="S::romain.rausch@ffhockey.org::260acb15-9cff-486c-9918-2d77c1be4afb" providerId="AD" clId="Web-{6E1E4E16-6021-828B-7BF5-37130339A55F}" dt="2024-06-17T09:32:17.876" v="192"/>
          <ac:picMkLst>
            <pc:docMk/>
            <pc:sldMk cId="4116147639" sldId="268"/>
            <ac:picMk id="3" creationId="{19460403-5500-220C-DF26-B71F5FE5433A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76" v="191"/>
          <ac:picMkLst>
            <pc:docMk/>
            <pc:sldMk cId="4116147639" sldId="268"/>
            <ac:picMk id="8" creationId="{00B8582C-D435-2608-2E8F-14C939CD05A6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76" v="190"/>
          <ac:picMkLst>
            <pc:docMk/>
            <pc:sldMk cId="4116147639" sldId="268"/>
            <ac:picMk id="10" creationId="{3B8EDD59-7A9B-EAF5-362A-01BB5124F3F5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76" v="189"/>
          <ac:picMkLst>
            <pc:docMk/>
            <pc:sldMk cId="4116147639" sldId="268"/>
            <ac:picMk id="16" creationId="{B9E604E1-BA1B-D00D-678A-31B5ABF83791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76" v="188"/>
          <ac:picMkLst>
            <pc:docMk/>
            <pc:sldMk cId="4116147639" sldId="268"/>
            <ac:picMk id="21" creationId="{7D01FE7B-2B7B-24A2-3EA3-0E2C6ECE3879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76" v="187"/>
          <ac:picMkLst>
            <pc:docMk/>
            <pc:sldMk cId="4116147639" sldId="268"/>
            <ac:picMk id="22" creationId="{BD2E3C0F-ABFD-5F63-9478-38CF74B92817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9.470" v="194"/>
          <ac:picMkLst>
            <pc:docMk/>
            <pc:sldMk cId="4116147639" sldId="268"/>
            <ac:picMk id="23" creationId="{B09692BF-9BC1-0BB2-4A0A-B71BC420EDB6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76" v="185"/>
          <ac:picMkLst>
            <pc:docMk/>
            <pc:sldMk cId="4116147639" sldId="268"/>
            <ac:picMk id="24" creationId="{AB1C8D6D-698E-D0A3-81FD-68045E65ED71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76" v="184"/>
          <ac:picMkLst>
            <pc:docMk/>
            <pc:sldMk cId="4116147639" sldId="268"/>
            <ac:picMk id="25" creationId="{8ED941F8-61DA-4FC0-500B-3A11E89648AF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83"/>
          <ac:picMkLst>
            <pc:docMk/>
            <pc:sldMk cId="4116147639" sldId="268"/>
            <ac:picMk id="28" creationId="{EB690E1D-FF7D-E63E-38F3-A70747FDCCAD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82"/>
          <ac:picMkLst>
            <pc:docMk/>
            <pc:sldMk cId="4116147639" sldId="268"/>
            <ac:picMk id="29" creationId="{ED1033DB-E4EC-6A37-F450-1CD4BA991DCA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81"/>
          <ac:picMkLst>
            <pc:docMk/>
            <pc:sldMk cId="4116147639" sldId="268"/>
            <ac:picMk id="30" creationId="{6944EE2B-E343-E130-A387-6195DD24E727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80"/>
          <ac:picMkLst>
            <pc:docMk/>
            <pc:sldMk cId="4116147639" sldId="268"/>
            <ac:picMk id="31" creationId="{57EE570B-8D03-EDAF-EB1F-4A2D06319FE9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79"/>
          <ac:picMkLst>
            <pc:docMk/>
            <pc:sldMk cId="4116147639" sldId="268"/>
            <ac:picMk id="32" creationId="{C3828556-1316-05DC-8483-2A8875BB8B93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78"/>
          <ac:picMkLst>
            <pc:docMk/>
            <pc:sldMk cId="4116147639" sldId="268"/>
            <ac:picMk id="33" creationId="{D477B24D-1A01-B82D-A8C9-B96BC94AD621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77"/>
          <ac:picMkLst>
            <pc:docMk/>
            <pc:sldMk cId="4116147639" sldId="268"/>
            <ac:picMk id="34" creationId="{E5F046BD-B7D2-96D2-1BAA-DE4DBA23902E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76"/>
          <ac:picMkLst>
            <pc:docMk/>
            <pc:sldMk cId="4116147639" sldId="268"/>
            <ac:picMk id="35" creationId="{DC1FD2D4-6FD9-F649-B383-A9E1595784E6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75"/>
          <ac:picMkLst>
            <pc:docMk/>
            <pc:sldMk cId="4116147639" sldId="268"/>
            <ac:picMk id="36" creationId="{EEA2311E-45E2-BA19-E51E-9832FB3743AB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74"/>
          <ac:picMkLst>
            <pc:docMk/>
            <pc:sldMk cId="4116147639" sldId="268"/>
            <ac:picMk id="37" creationId="{CAF1BBC4-18C2-4CD5-AD36-4C6AFEDDD89B}"/>
          </ac:picMkLst>
        </pc:picChg>
        <pc:picChg chg="del">
          <ac:chgData name="Romain Rausch" userId="S::romain.rausch@ffhockey.org::260acb15-9cff-486c-9918-2d77c1be4afb" providerId="AD" clId="Web-{6E1E4E16-6021-828B-7BF5-37130339A55F}" dt="2024-06-17T09:32:17.860" v="173"/>
          <ac:picMkLst>
            <pc:docMk/>
            <pc:sldMk cId="4116147639" sldId="268"/>
            <ac:picMk id="38" creationId="{2F38DF28-C3C2-2109-8AB6-129FD8D86606}"/>
          </ac:picMkLst>
        </pc:picChg>
        <pc:cxnChg chg="del">
          <ac:chgData name="Romain Rausch" userId="S::romain.rausch@ffhockey.org::260acb15-9cff-486c-9918-2d77c1be4afb" providerId="AD" clId="Web-{6E1E4E16-6021-828B-7BF5-37130339A55F}" dt="2024-06-17T09:32:17.876" v="186"/>
          <ac:cxnSpMkLst>
            <pc:docMk/>
            <pc:sldMk cId="4116147639" sldId="268"/>
            <ac:cxnSpMk id="27" creationId="{A8F3388D-4BBF-CAD4-1D50-50DF886EF22E}"/>
          </ac:cxnSpMkLst>
        </pc:cxnChg>
      </pc:sldChg>
      <pc:sldChg chg="addSp delSp modSp">
        <pc:chgData name="Romain Rausch" userId="S::romain.rausch@ffhockey.org::260acb15-9cff-486c-9918-2d77c1be4afb" providerId="AD" clId="Web-{6E1E4E16-6021-828B-7BF5-37130339A55F}" dt="2024-06-17T10:00:22.898" v="553" actId="14100"/>
        <pc:sldMkLst>
          <pc:docMk/>
          <pc:sldMk cId="3995642637" sldId="269"/>
        </pc:sldMkLst>
        <pc:spChg chg="add mod">
          <ac:chgData name="Romain Rausch" userId="S::romain.rausch@ffhockey.org::260acb15-9cff-486c-9918-2d77c1be4afb" providerId="AD" clId="Web-{6E1E4E16-6021-828B-7BF5-37130339A55F}" dt="2024-06-17T10:00:22.898" v="553" actId="14100"/>
          <ac:spMkLst>
            <pc:docMk/>
            <pc:sldMk cId="3995642637" sldId="269"/>
            <ac:spMk id="5" creationId="{DBE86B3D-560C-B330-CCB6-3386464FFC3A}"/>
          </ac:spMkLst>
        </pc:spChg>
        <pc:spChg chg="mod">
          <ac:chgData name="Romain Rausch" userId="S::romain.rausch@ffhockey.org::260acb15-9cff-486c-9918-2d77c1be4afb" providerId="AD" clId="Web-{6E1E4E16-6021-828B-7BF5-37130339A55F}" dt="2024-06-17T09:55:40.858" v="381" actId="20577"/>
          <ac:spMkLst>
            <pc:docMk/>
            <pc:sldMk cId="3995642637" sldId="269"/>
            <ac:spMk id="7" creationId="{00000000-0000-0000-0000-000000000000}"/>
          </ac:spMkLst>
        </pc:spChg>
        <pc:graphicFrameChg chg="del">
          <ac:chgData name="Romain Rausch" userId="S::romain.rausch@ffhockey.org::260acb15-9cff-486c-9918-2d77c1be4afb" providerId="AD" clId="Web-{6E1E4E16-6021-828B-7BF5-37130339A55F}" dt="2024-06-17T09:55:18.389" v="367"/>
          <ac:graphicFrameMkLst>
            <pc:docMk/>
            <pc:sldMk cId="3995642637" sldId="269"/>
            <ac:graphicFrameMk id="2" creationId="{861E7BAC-18DB-B8C8-7D54-E0EEF82BB9E0}"/>
          </ac:graphicFrameMkLst>
        </pc:graphicFrameChg>
      </pc:sldChg>
      <pc:sldChg chg="del">
        <pc:chgData name="Romain Rausch" userId="S::romain.rausch@ffhockey.org::260acb15-9cff-486c-9918-2d77c1be4afb" providerId="AD" clId="Web-{6E1E4E16-6021-828B-7BF5-37130339A55F}" dt="2024-06-17T10:02:52.528" v="660"/>
        <pc:sldMkLst>
          <pc:docMk/>
          <pc:sldMk cId="1304731427" sldId="270"/>
        </pc:sldMkLst>
      </pc:sldChg>
      <pc:sldChg chg="del">
        <pc:chgData name="Romain Rausch" userId="S::romain.rausch@ffhockey.org::260acb15-9cff-486c-9918-2d77c1be4afb" providerId="AD" clId="Web-{6E1E4E16-6021-828B-7BF5-37130339A55F}" dt="2024-06-17T09:35:25.240" v="291"/>
        <pc:sldMkLst>
          <pc:docMk/>
          <pc:sldMk cId="1586032570" sldId="271"/>
        </pc:sldMkLst>
      </pc:sldChg>
      <pc:sldChg chg="addSp delSp modSp">
        <pc:chgData name="Romain Rausch" userId="S::romain.rausch@ffhockey.org::260acb15-9cff-486c-9918-2d77c1be4afb" providerId="AD" clId="Web-{6E1E4E16-6021-828B-7BF5-37130339A55F}" dt="2024-06-17T10:02:49.512" v="658" actId="20577"/>
        <pc:sldMkLst>
          <pc:docMk/>
          <pc:sldMk cId="3711812933" sldId="272"/>
        </pc:sldMkLst>
        <pc:spChg chg="add mod">
          <ac:chgData name="Romain Rausch" userId="S::romain.rausch@ffhockey.org::260acb15-9cff-486c-9918-2d77c1be4afb" providerId="AD" clId="Web-{6E1E4E16-6021-828B-7BF5-37130339A55F}" dt="2024-06-17T10:02:49.512" v="658" actId="20577"/>
          <ac:spMkLst>
            <pc:docMk/>
            <pc:sldMk cId="3711812933" sldId="272"/>
            <ac:spMk id="4" creationId="{5CC109DA-C9D5-C1FF-1A90-C8DDEF20FAE4}"/>
          </ac:spMkLst>
        </pc:spChg>
        <pc:spChg chg="mod">
          <ac:chgData name="Romain Rausch" userId="S::romain.rausch@ffhockey.org::260acb15-9cff-486c-9918-2d77c1be4afb" providerId="AD" clId="Web-{6E1E4E16-6021-828B-7BF5-37130339A55F}" dt="2024-06-17T10:00:56.009" v="566" actId="20577"/>
          <ac:spMkLst>
            <pc:docMk/>
            <pc:sldMk cId="3711812933" sldId="272"/>
            <ac:spMk id="7" creationId="{00000000-0000-0000-0000-000000000000}"/>
          </ac:spMkLst>
        </pc:spChg>
        <pc:spChg chg="del">
          <ac:chgData name="Romain Rausch" userId="S::romain.rausch@ffhockey.org::260acb15-9cff-486c-9918-2d77c1be4afb" providerId="AD" clId="Web-{6E1E4E16-6021-828B-7BF5-37130339A55F}" dt="2024-06-17T10:00:59.915" v="567"/>
          <ac:spMkLst>
            <pc:docMk/>
            <pc:sldMk cId="3711812933" sldId="272"/>
            <ac:spMk id="8" creationId="{14E487D4-A1C1-4ED4-B69F-CF420586577C}"/>
          </ac:spMkLst>
        </pc:spChg>
      </pc:sldChg>
      <pc:sldChg chg="del">
        <pc:chgData name="Romain Rausch" userId="S::romain.rausch@ffhockey.org::260acb15-9cff-486c-9918-2d77c1be4afb" providerId="AD" clId="Web-{6E1E4E16-6021-828B-7BF5-37130339A55F}" dt="2024-06-17T10:02:51.325" v="659"/>
        <pc:sldMkLst>
          <pc:docMk/>
          <pc:sldMk cId="3652378480" sldId="273"/>
        </pc:sldMkLst>
      </pc:sldChg>
    </pc:docChg>
  </pc:docChgLst>
  <pc:docChgLst>
    <pc:chgData clId="Web-{22A6E80A-DB15-2A92-C44C-BEA92B7CA714}"/>
    <pc:docChg chg="modSld">
      <pc:chgData name="" userId="" providerId="" clId="Web-{22A6E80A-DB15-2A92-C44C-BEA92B7CA714}" dt="2024-08-27T09:35:33.761" v="21" actId="20577"/>
      <pc:docMkLst>
        <pc:docMk/>
      </pc:docMkLst>
      <pc:sldChg chg="modSp">
        <pc:chgData name="" userId="" providerId="" clId="Web-{22A6E80A-DB15-2A92-C44C-BEA92B7CA714}" dt="2024-08-27T09:35:33.761" v="21" actId="20577"/>
        <pc:sldMkLst>
          <pc:docMk/>
          <pc:sldMk cId="2448080734" sldId="257"/>
        </pc:sldMkLst>
        <pc:spChg chg="mod">
          <ac:chgData name="" userId="" providerId="" clId="Web-{22A6E80A-DB15-2A92-C44C-BEA92B7CA714}" dt="2024-08-27T09:35:33.761" v="21" actId="20577"/>
          <ac:spMkLst>
            <pc:docMk/>
            <pc:sldMk cId="2448080734" sldId="257"/>
            <ac:spMk id="4" creationId="{00000000-0000-0000-0000-000000000000}"/>
          </ac:spMkLst>
        </pc:spChg>
      </pc:sldChg>
    </pc:docChg>
  </pc:docChgLst>
  <pc:docChgLst>
    <pc:chgData name="Romain Rausch" userId="S::romain.rausch@ffhockey.org::260acb15-9cff-486c-9918-2d77c1be4afb" providerId="AD" clId="Web-{33549DD3-586E-CC12-52C8-51EF3E6BEDB7}"/>
    <pc:docChg chg="modSld">
      <pc:chgData name="Romain Rausch" userId="S::romain.rausch@ffhockey.org::260acb15-9cff-486c-9918-2d77c1be4afb" providerId="AD" clId="Web-{33549DD3-586E-CC12-52C8-51EF3E6BEDB7}" dt="2024-07-04T10:33:33.510" v="15" actId="14100"/>
      <pc:docMkLst>
        <pc:docMk/>
      </pc:docMkLst>
      <pc:sldChg chg="addSp modSp">
        <pc:chgData name="Romain Rausch" userId="S::romain.rausch@ffhockey.org::260acb15-9cff-486c-9918-2d77c1be4afb" providerId="AD" clId="Web-{33549DD3-586E-CC12-52C8-51EF3E6BEDB7}" dt="2024-07-04T10:33:33.510" v="15" actId="14100"/>
        <pc:sldMkLst>
          <pc:docMk/>
          <pc:sldMk cId="3711812933" sldId="272"/>
        </pc:sldMkLst>
        <pc:spChg chg="mod">
          <ac:chgData name="Romain Rausch" userId="S::romain.rausch@ffhockey.org::260acb15-9cff-486c-9918-2d77c1be4afb" providerId="AD" clId="Web-{33549DD3-586E-CC12-52C8-51EF3E6BEDB7}" dt="2024-07-04T10:33:26.323" v="13" actId="20577"/>
          <ac:spMkLst>
            <pc:docMk/>
            <pc:sldMk cId="3711812933" sldId="272"/>
            <ac:spMk id="4" creationId="{5CC109DA-C9D5-C1FF-1A90-C8DDEF20FAE4}"/>
          </ac:spMkLst>
        </pc:spChg>
        <pc:spChg chg="mod">
          <ac:chgData name="Romain Rausch" userId="S::romain.rausch@ffhockey.org::260acb15-9cff-486c-9918-2d77c1be4afb" providerId="AD" clId="Web-{33549DD3-586E-CC12-52C8-51EF3E6BEDB7}" dt="2024-07-04T10:33:33.510" v="15" actId="14100"/>
          <ac:spMkLst>
            <pc:docMk/>
            <pc:sldMk cId="3711812933" sldId="272"/>
            <ac:spMk id="7" creationId="{00000000-0000-0000-0000-000000000000}"/>
          </ac:spMkLst>
        </pc:spChg>
        <pc:picChg chg="add mod modCrop">
          <ac:chgData name="Romain Rausch" userId="S::romain.rausch@ffhockey.org::260acb15-9cff-486c-9918-2d77c1be4afb" providerId="AD" clId="Web-{33549DD3-586E-CC12-52C8-51EF3E6BEDB7}" dt="2024-07-04T10:32:28.164" v="7" actId="1076"/>
          <ac:picMkLst>
            <pc:docMk/>
            <pc:sldMk cId="3711812933" sldId="272"/>
            <ac:picMk id="2" creationId="{36E24CCD-3793-E5B4-6A1F-AC8E505DF91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7E215-9F87-479F-AE83-57A95EC0DCD0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82E38-59A0-4864-959B-318A37F1A7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151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A04EC-3D76-4429-ACEE-E4D7E4DA70A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652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261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88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8329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FH BLANC Couver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ZoneTexte 6"/>
          <p:cNvSpPr txBox="1"/>
          <p:nvPr userDrawn="1"/>
        </p:nvSpPr>
        <p:spPr>
          <a:xfrm>
            <a:off x="7679009" y="230750"/>
            <a:ext cx="12596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sz="1200" b="1">
              <a:solidFill>
                <a:schemeClr val="bg2"/>
              </a:solidFill>
              <a:latin typeface="Brandon Grotesque Light" panose="020B0303020203060202" pitchFamily="34" charset="0"/>
              <a:ea typeface="Brandon Grotesque Light" charset="0"/>
              <a:cs typeface="Brandon Grotesque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sz="1200" b="1">
              <a:solidFill>
                <a:schemeClr val="bg2"/>
              </a:solidFill>
              <a:latin typeface="Brandon Grotesque Light" panose="020B0303020203060202" pitchFamily="34" charset="0"/>
              <a:ea typeface="Brandon Grotesque Light" charset="0"/>
              <a:cs typeface="Brandon Grotesque Light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79103" y="5400000"/>
            <a:ext cx="1298561" cy="112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582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066533" y="6448251"/>
            <a:ext cx="961852" cy="365125"/>
          </a:xfrm>
          <a:prstGeom prst="rect">
            <a:avLst/>
          </a:prstGeom>
        </p:spPr>
        <p:txBody>
          <a:bodyPr/>
          <a:lstStyle>
            <a:lvl1pPr algn="r">
              <a:defRPr sz="1200" b="0" i="0">
                <a:solidFill>
                  <a:srgbClr val="054684"/>
                </a:solidFill>
                <a:latin typeface="Brandon Grotesque Medium" charset="0"/>
                <a:ea typeface="Brandon Grotesque Medium" charset="0"/>
                <a:cs typeface="Brandon Grotesque Medium" charset="0"/>
              </a:defRPr>
            </a:lvl1pPr>
          </a:lstStyle>
          <a:p>
            <a:fld id="{CA1B2C58-C5DC-4CA2-9FDE-392019487025}" type="datetime1">
              <a:rPr lang="fr-FR" smtClean="0"/>
              <a:t>28/08/2024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23928" y="6448251"/>
            <a:ext cx="3086100" cy="365125"/>
          </a:xfrm>
          <a:prstGeom prst="rect">
            <a:avLst/>
          </a:prstGeom>
        </p:spPr>
        <p:txBody>
          <a:bodyPr/>
          <a:lstStyle>
            <a:lvl1pPr algn="r">
              <a:defRPr sz="1200" b="0" i="0">
                <a:solidFill>
                  <a:srgbClr val="054684"/>
                </a:solidFill>
                <a:latin typeface="Brandon Grotesque Medium" charset="0"/>
                <a:ea typeface="Brandon Grotesque Medium" charset="0"/>
                <a:cs typeface="Brandon Grotesque Medium" charset="0"/>
              </a:defRPr>
            </a:lvl1pPr>
          </a:lstStyle>
          <a:p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60432" y="6448251"/>
            <a:ext cx="432048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054684"/>
                </a:solidFill>
                <a:latin typeface="Brandon Grotesque Medium" charset="0"/>
                <a:ea typeface="Brandon Grotesque Medium" charset="0"/>
                <a:cs typeface="Brandon Grotesque Medium" charset="0"/>
              </a:defRPr>
            </a:lvl1pPr>
          </a:lstStyle>
          <a:p>
            <a:fld id="{9781486F-B47A-B24E-9F72-4A3E76C22D8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628650" y="851140"/>
            <a:ext cx="78867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343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066533" y="6448251"/>
            <a:ext cx="961852" cy="365125"/>
          </a:xfrm>
          <a:prstGeom prst="rect">
            <a:avLst/>
          </a:prstGeom>
        </p:spPr>
        <p:txBody>
          <a:bodyPr/>
          <a:lstStyle>
            <a:lvl1pPr algn="r">
              <a:defRPr sz="1200" b="0" i="0">
                <a:solidFill>
                  <a:srgbClr val="054684"/>
                </a:solidFill>
                <a:latin typeface="Brandon Grotesque Medium" charset="0"/>
                <a:ea typeface="Brandon Grotesque Medium" charset="0"/>
                <a:cs typeface="Brandon Grotesque Medium" charset="0"/>
              </a:defRPr>
            </a:lvl1pPr>
          </a:lstStyle>
          <a:p>
            <a:fld id="{CA1B2C58-C5DC-4CA2-9FDE-392019487025}" type="datetime1">
              <a:rPr lang="fr-FR" smtClean="0"/>
              <a:t>28/08/2024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23928" y="6448251"/>
            <a:ext cx="3086100" cy="365125"/>
          </a:xfrm>
          <a:prstGeom prst="rect">
            <a:avLst/>
          </a:prstGeom>
        </p:spPr>
        <p:txBody>
          <a:bodyPr/>
          <a:lstStyle>
            <a:lvl1pPr algn="r">
              <a:defRPr sz="1200" b="0" i="0">
                <a:solidFill>
                  <a:srgbClr val="054684"/>
                </a:solidFill>
                <a:latin typeface="Brandon Grotesque Medium" charset="0"/>
                <a:ea typeface="Brandon Grotesque Medium" charset="0"/>
                <a:cs typeface="Brandon Grotesque Medium" charset="0"/>
              </a:defRPr>
            </a:lvl1pPr>
          </a:lstStyle>
          <a:p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60432" y="6448251"/>
            <a:ext cx="432048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054684"/>
                </a:solidFill>
                <a:latin typeface="Brandon Grotesque Medium" charset="0"/>
                <a:ea typeface="Brandon Grotesque Medium" charset="0"/>
                <a:cs typeface="Brandon Grotesque Medium" charset="0"/>
              </a:defRPr>
            </a:lvl1pPr>
          </a:lstStyle>
          <a:p>
            <a:fld id="{9781486F-B47A-B24E-9F72-4A3E76C22D8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628650" y="851140"/>
            <a:ext cx="78867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1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113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184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560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44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89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9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258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38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DE25F-CE8F-4207-862A-44F43EB0F70A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C491B-4876-4FA4-9B23-2A55FD4451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19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3" r:id="rId13"/>
    <p:sldLayoutId id="2147483674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4294967295"/>
          </p:nvPr>
        </p:nvSpPr>
        <p:spPr>
          <a:xfrm>
            <a:off x="2044252" y="3886565"/>
            <a:ext cx="5362575" cy="32226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/>
              <a:t>                           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" t="93" r="10224" b="-93"/>
          <a:stretch/>
        </p:blipFill>
        <p:spPr>
          <a:xfrm>
            <a:off x="-133350" y="0"/>
            <a:ext cx="9277350" cy="68694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074873" y="249200"/>
            <a:ext cx="567514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fr-FR" sz="2400" dirty="0">
                <a:solidFill>
                  <a:schemeClr val="bg1"/>
                </a:solidFill>
                <a:latin typeface="Segoe UI Black"/>
                <a:ea typeface="Segoe UI Black"/>
              </a:rPr>
              <a:t>ORGANISATION 2025</a:t>
            </a:r>
            <a:endParaRPr lang="fr-FR" dirty="0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r"/>
            <a:r>
              <a:rPr lang="fr-FR" sz="2400" dirty="0">
                <a:solidFill>
                  <a:schemeClr val="bg1"/>
                </a:solidFill>
                <a:latin typeface="Segoe UI Black"/>
                <a:ea typeface="Segoe UI Black"/>
              </a:rPr>
              <a:t>TNC / TND</a:t>
            </a:r>
          </a:p>
          <a:p>
            <a:pPr algn="r"/>
            <a:r>
              <a:rPr lang="fr-FR" sz="2400" dirty="0">
                <a:solidFill>
                  <a:schemeClr val="bg1"/>
                </a:solidFill>
                <a:latin typeface="Segoe UI Black"/>
                <a:ea typeface="Segoe UI Black"/>
              </a:rPr>
              <a:t>U12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584951" y="1406341"/>
            <a:ext cx="2173812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fr-FR" sz="1400" b="1" dirty="0">
                <a:solidFill>
                  <a:schemeClr val="bg1"/>
                </a:solidFill>
                <a:latin typeface="Oswald"/>
                <a:ea typeface="Segoe UI Emoji"/>
              </a:rPr>
              <a:t>Pôle Performance</a:t>
            </a:r>
          </a:p>
          <a:p>
            <a:pPr algn="r"/>
            <a:r>
              <a:rPr lang="fr-FR" sz="1400" b="1" dirty="0">
                <a:solidFill>
                  <a:schemeClr val="bg1"/>
                </a:solidFill>
                <a:latin typeface="Oswald"/>
                <a:ea typeface="Segoe UI Emoji"/>
              </a:rPr>
              <a:t>Sociétale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591" y="2025253"/>
            <a:ext cx="1191069" cy="106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80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858076" y="326866"/>
            <a:ext cx="4406327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latin typeface="Segoe UI Black"/>
                <a:ea typeface="Segoe UI Black"/>
              </a:rPr>
              <a:t>UN STAFF MÉDICAL</a:t>
            </a:r>
            <a:endParaRPr lang="fr-FR" sz="2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5128DCA-08B7-673C-D9EC-45DEE446C6B2}"/>
              </a:ext>
            </a:extLst>
          </p:cNvPr>
          <p:cNvSpPr txBox="1"/>
          <p:nvPr/>
        </p:nvSpPr>
        <p:spPr>
          <a:xfrm>
            <a:off x="3855638" y="1303718"/>
            <a:ext cx="4806224" cy="375487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endParaRPr lang="fr-FR" sz="1400" b="1" dirty="0">
              <a:solidFill>
                <a:srgbClr val="FF0066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Il doit être visible et identifié :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Tente spécifique</a:t>
            </a:r>
            <a:endParaRPr lang="en-US" dirty="0"/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Tee-shirt visible</a:t>
            </a:r>
            <a:endParaRPr lang="fr-FR" dirty="0"/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Il doit pouvoir intervenir rapidement et efficacement 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Faciliter l'accès des soignants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Une trousse pharmacie sur chaque table technique pour la bobologie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Avoir connaissance du protocole commotions de la FFH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Il doit proposer des ateliers de sensibilisation et prévention :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 Exposition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Animations et ateliers (alimentation, protection, santé...)</a:t>
            </a:r>
          </a:p>
        </p:txBody>
      </p:sp>
      <p:pic>
        <p:nvPicPr>
          <p:cNvPr id="2" name="Image 1" descr="Une image contenant habits, plein air, personne, Véhicule terrestre&#10;&#10;Description générée automatiquement">
            <a:extLst>
              <a:ext uri="{FF2B5EF4-FFF2-40B4-BE49-F238E27FC236}">
                <a16:creationId xmlns:a16="http://schemas.microsoft.com/office/drawing/2014/main" id="{3BEAFFEA-C46E-C792-6DBC-036C731E74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879" r="30716" b="107"/>
          <a:stretch/>
        </p:blipFill>
        <p:spPr>
          <a:xfrm>
            <a:off x="-1" y="-1859"/>
            <a:ext cx="3656663" cy="686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86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861535" y="2723276"/>
            <a:ext cx="3575278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Segoe UI Black"/>
                <a:ea typeface="Segoe UI Black"/>
              </a:rPr>
              <a:t>Tournoi National des Clubs U12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  <a:latin typeface="Segoe UI"/>
                <a:ea typeface="Segoe UI Black"/>
                <a:cs typeface="Segoe UI"/>
              </a:rPr>
              <a:t>Hockey en salle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  <a:latin typeface="Segoe UI"/>
                <a:ea typeface="Segoe UI Black"/>
                <a:cs typeface="Segoe UI"/>
              </a:rPr>
              <a:t>15 &amp; 16 mars 2025</a:t>
            </a:r>
          </a:p>
        </p:txBody>
      </p:sp>
      <p:pic>
        <p:nvPicPr>
          <p:cNvPr id="3" name="Image 2" descr="Une image contenant plein air, personne, équipement sportif, chaussures&#10;&#10;Description générée automatiquement">
            <a:extLst>
              <a:ext uri="{FF2B5EF4-FFF2-40B4-BE49-F238E27FC236}">
                <a16:creationId xmlns:a16="http://schemas.microsoft.com/office/drawing/2014/main" id="{7FF9BFE5-03F2-5AA2-62FB-54C8278A65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097" t="11598" r="16041" b="11152"/>
          <a:stretch/>
        </p:blipFill>
        <p:spPr>
          <a:xfrm>
            <a:off x="5358895" y="3658783"/>
            <a:ext cx="3168802" cy="2395793"/>
          </a:xfrm>
          <a:prstGeom prst="rect">
            <a:avLst/>
          </a:prstGeom>
        </p:spPr>
      </p:pic>
      <p:pic>
        <p:nvPicPr>
          <p:cNvPr id="5" name="Image 4" descr="Une image contenant personne, hockey, équipement sportif, Sports&#10;&#10;Description générée automatiquement">
            <a:extLst>
              <a:ext uri="{FF2B5EF4-FFF2-40B4-BE49-F238E27FC236}">
                <a16:creationId xmlns:a16="http://schemas.microsoft.com/office/drawing/2014/main" id="{7A88D9D5-8A9B-0897-63BF-5ECFB9F3CE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097" b="232"/>
          <a:stretch/>
        </p:blipFill>
        <p:spPr>
          <a:xfrm>
            <a:off x="959935" y="3657266"/>
            <a:ext cx="3378823" cy="2394732"/>
          </a:xfrm>
          <a:prstGeom prst="rect">
            <a:avLst/>
          </a:prstGeom>
        </p:spPr>
      </p:pic>
      <p:pic>
        <p:nvPicPr>
          <p:cNvPr id="8" name="Image 7" descr="Une image contenant personne, habits, sourire, sport&#10;&#10;Description générée automatiquement">
            <a:extLst>
              <a:ext uri="{FF2B5EF4-FFF2-40B4-BE49-F238E27FC236}">
                <a16:creationId xmlns:a16="http://schemas.microsoft.com/office/drawing/2014/main" id="{42AEFA82-2D87-59FB-AA32-234ABF7D4D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678" t="12890" r="12034" b="30724"/>
          <a:stretch/>
        </p:blipFill>
        <p:spPr>
          <a:xfrm>
            <a:off x="5606521" y="331338"/>
            <a:ext cx="2671265" cy="2411106"/>
          </a:xfrm>
          <a:prstGeom prst="rect">
            <a:avLst/>
          </a:prstGeom>
        </p:spPr>
      </p:pic>
      <p:pic>
        <p:nvPicPr>
          <p:cNvPr id="11" name="Image 10" descr="Une image contenant hockey, chaussures, personne, équipement sportif&#10;&#10;Description générée automatiquement">
            <a:extLst>
              <a:ext uri="{FF2B5EF4-FFF2-40B4-BE49-F238E27FC236}">
                <a16:creationId xmlns:a16="http://schemas.microsoft.com/office/drawing/2014/main" id="{A2D0A380-E0EB-BBBB-D984-1BD53B7D12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432" y="330486"/>
            <a:ext cx="3579542" cy="23938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9DAC7BD2-096D-DA6E-7322-FDE5B5826AC6}"/>
              </a:ext>
            </a:extLst>
          </p:cNvPr>
          <p:cNvSpPr txBox="1"/>
          <p:nvPr/>
        </p:nvSpPr>
        <p:spPr>
          <a:xfrm>
            <a:off x="5080396" y="2747692"/>
            <a:ext cx="3728102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Segoe UI Black"/>
                <a:ea typeface="Segoe UI Black"/>
              </a:rPr>
              <a:t>Tournoi National des Départements U12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  <a:latin typeface="Segoe UI"/>
                <a:ea typeface="Segoe UI Black"/>
                <a:cs typeface="Segoe UI"/>
              </a:rPr>
              <a:t>Hockey mixte en salle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  <a:latin typeface="Segoe UI"/>
                <a:ea typeface="Segoe UI Black"/>
                <a:cs typeface="Segoe UI"/>
              </a:rPr>
              <a:t>08 &amp; 09 mars 2025 par le  CD26/07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8109CC5-7F1E-BB37-5990-D539FBA1452E}"/>
              </a:ext>
            </a:extLst>
          </p:cNvPr>
          <p:cNvSpPr txBox="1"/>
          <p:nvPr/>
        </p:nvSpPr>
        <p:spPr>
          <a:xfrm>
            <a:off x="855518" y="6050006"/>
            <a:ext cx="3575278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Segoe UI Black"/>
                <a:ea typeface="Segoe UI Black"/>
              </a:rPr>
              <a:t>Tournoi National des Clubs U12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  <a:latin typeface="Segoe UI"/>
                <a:ea typeface="Segoe UI Black"/>
                <a:cs typeface="Segoe UI"/>
              </a:rPr>
              <a:t>Hockey sur gazon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  <a:latin typeface="Segoe UI"/>
                <a:ea typeface="Segoe UI Black"/>
                <a:cs typeface="Segoe UI"/>
              </a:rPr>
              <a:t>14 &amp; 15 juin 2025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F51F1AB-55F8-A4B2-5092-703AA60C36E5}"/>
              </a:ext>
            </a:extLst>
          </p:cNvPr>
          <p:cNvSpPr txBox="1"/>
          <p:nvPr/>
        </p:nvSpPr>
        <p:spPr>
          <a:xfrm>
            <a:off x="5080746" y="6053190"/>
            <a:ext cx="3728102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Segoe UI Black"/>
                <a:ea typeface="Segoe UI Black"/>
              </a:rPr>
              <a:t>Tournoi National des Départements U12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  <a:latin typeface="Segoe UI"/>
                <a:ea typeface="Segoe UI Black"/>
                <a:cs typeface="Segoe UI"/>
              </a:rPr>
              <a:t>Hockey sur gazon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  <a:latin typeface="Segoe UI"/>
                <a:ea typeface="Segoe UI Black"/>
                <a:cs typeface="Segoe UI"/>
              </a:rPr>
              <a:t>28 &amp; 29 juin 2025 par le CD44</a:t>
            </a:r>
          </a:p>
        </p:txBody>
      </p:sp>
    </p:spTree>
    <p:extLst>
      <p:ext uri="{BB962C8B-B14F-4D97-AF65-F5344CB8AC3E}">
        <p14:creationId xmlns:p14="http://schemas.microsoft.com/office/powerpoint/2010/main" val="123539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6527CD0-FFD0-A9D0-22B7-94533440CE50}"/>
              </a:ext>
            </a:extLst>
          </p:cNvPr>
          <p:cNvSpPr txBox="1"/>
          <p:nvPr/>
        </p:nvSpPr>
        <p:spPr>
          <a:xfrm>
            <a:off x="308082" y="219448"/>
            <a:ext cx="5981593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002060"/>
                </a:solidFill>
                <a:latin typeface="Segoe UI Black"/>
                <a:ea typeface="Segoe UI Black"/>
              </a:rPr>
              <a:t>LES VALEURS VÉHICULÉES PAR CES ÉVÈNEMENTS</a:t>
            </a:r>
            <a:endParaRPr lang="fr-FR" sz="28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5" name="Image 4" descr="Une image contenant texte, cercle, Police, disque compact&#10;&#10;Description générée automatiquement">
            <a:extLst>
              <a:ext uri="{FF2B5EF4-FFF2-40B4-BE49-F238E27FC236}">
                <a16:creationId xmlns:a16="http://schemas.microsoft.com/office/drawing/2014/main" id="{B1E3735C-E402-00C4-EF57-B69920ED7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917" y="1432933"/>
            <a:ext cx="5174165" cy="517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16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1268D60-3837-DF7A-E7E3-987547DE8B8D}"/>
              </a:ext>
            </a:extLst>
          </p:cNvPr>
          <p:cNvSpPr txBox="1"/>
          <p:nvPr/>
        </p:nvSpPr>
        <p:spPr>
          <a:xfrm>
            <a:off x="308082" y="219448"/>
            <a:ext cx="5981593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002060"/>
                </a:solidFill>
                <a:latin typeface="Segoe UI Black"/>
                <a:ea typeface="Segoe UI Black"/>
              </a:rPr>
              <a:t>DES ESPACES RÉVÉLATEURS DE POTENTIELS</a:t>
            </a:r>
            <a:endParaRPr lang="fr-FR" sz="28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6" name="Image 5" descr="Une image contenant personne, sport, habits, court&#10;&#10;Description générée automatiquement">
            <a:extLst>
              <a:ext uri="{FF2B5EF4-FFF2-40B4-BE49-F238E27FC236}">
                <a16:creationId xmlns:a16="http://schemas.microsoft.com/office/drawing/2014/main" id="{BCC5F03F-A82A-45B3-F892-961060D0AA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9" b="18238"/>
          <a:stretch/>
        </p:blipFill>
        <p:spPr>
          <a:xfrm>
            <a:off x="6295524" y="1554079"/>
            <a:ext cx="2532648" cy="2760754"/>
          </a:xfrm>
          <a:prstGeom prst="rect">
            <a:avLst/>
          </a:prstGeom>
        </p:spPr>
      </p:pic>
      <p:pic>
        <p:nvPicPr>
          <p:cNvPr id="7" name="Image 6" descr="Une image contenant personne, plein air, arbre, habits&#10;&#10;Description générée automatiquement">
            <a:extLst>
              <a:ext uri="{FF2B5EF4-FFF2-40B4-BE49-F238E27FC236}">
                <a16:creationId xmlns:a16="http://schemas.microsoft.com/office/drawing/2014/main" id="{B4A0F29E-C122-EDD1-30E9-655B6EE9D4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684" r="19737" b="198"/>
          <a:stretch/>
        </p:blipFill>
        <p:spPr>
          <a:xfrm>
            <a:off x="3423987" y="1568116"/>
            <a:ext cx="2544683" cy="2754037"/>
          </a:xfrm>
          <a:prstGeom prst="rect">
            <a:avLst/>
          </a:prstGeom>
        </p:spPr>
      </p:pic>
      <p:pic>
        <p:nvPicPr>
          <p:cNvPr id="8" name="Image 7" descr="Une image contenant personne, chaussures, habits, homme&#10;&#10;Description générée automatiquement">
            <a:extLst>
              <a:ext uri="{FF2B5EF4-FFF2-40B4-BE49-F238E27FC236}">
                <a16:creationId xmlns:a16="http://schemas.microsoft.com/office/drawing/2014/main" id="{0E7B61F2-8F27-13BE-D913-EAFDDAA58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803" y="1560095"/>
            <a:ext cx="2755233" cy="275523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268DCF7-748C-CB02-221F-EA422EC95502}"/>
              </a:ext>
            </a:extLst>
          </p:cNvPr>
          <p:cNvSpPr txBox="1"/>
          <p:nvPr/>
        </p:nvSpPr>
        <p:spPr>
          <a:xfrm>
            <a:off x="308082" y="4647203"/>
            <a:ext cx="2745100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Segoe UI Black"/>
                <a:ea typeface="Segoe UI Black"/>
              </a:rPr>
              <a:t>Coachs &amp; assistants coachs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D5A395B-F6D0-FE73-70D8-F81BD916B28F}"/>
              </a:ext>
            </a:extLst>
          </p:cNvPr>
          <p:cNvSpPr txBox="1"/>
          <p:nvPr/>
        </p:nvSpPr>
        <p:spPr>
          <a:xfrm>
            <a:off x="3321992" y="4647202"/>
            <a:ext cx="2745100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Segoe UI Black"/>
                <a:ea typeface="Segoe UI Black"/>
              </a:rPr>
              <a:t>Jeunes arbitres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ECC4F28-A22D-F591-10B8-CC37BCB82A8C}"/>
              </a:ext>
            </a:extLst>
          </p:cNvPr>
          <p:cNvSpPr txBox="1"/>
          <p:nvPr/>
        </p:nvSpPr>
        <p:spPr>
          <a:xfrm>
            <a:off x="6185507" y="4647202"/>
            <a:ext cx="2745100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Segoe UI Black"/>
                <a:ea typeface="Segoe UI Black"/>
              </a:rPr>
              <a:t>Officiels</a:t>
            </a:r>
          </a:p>
        </p:txBody>
      </p:sp>
    </p:spTree>
    <p:extLst>
      <p:ext uri="{BB962C8B-B14F-4D97-AF65-F5344CB8AC3E}">
        <p14:creationId xmlns:p14="http://schemas.microsoft.com/office/powerpoint/2010/main" val="3748431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308082" y="219448"/>
            <a:ext cx="5981593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800" dirty="0">
                <a:solidFill>
                  <a:srgbClr val="002060"/>
                </a:solidFill>
                <a:latin typeface="Segoe UI Black"/>
                <a:ea typeface="Segoe UI Black"/>
              </a:rPr>
              <a:t>LES POINTS ESSENTIELLES POUR UNE ORGANISATION RÉUSSIE</a:t>
            </a:r>
            <a:endParaRPr lang="fr-FR" sz="28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9" t="189" r="34530" b="-189"/>
          <a:stretch/>
        </p:blipFill>
        <p:spPr>
          <a:xfrm>
            <a:off x="6858001" y="-1"/>
            <a:ext cx="2285413" cy="6858008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55AC1F80-AF25-1F55-98D0-EC8B6340C123}"/>
              </a:ext>
            </a:extLst>
          </p:cNvPr>
          <p:cNvSpPr txBox="1"/>
          <p:nvPr/>
        </p:nvSpPr>
        <p:spPr>
          <a:xfrm>
            <a:off x="768457" y="1998733"/>
            <a:ext cx="4374655" cy="33239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endParaRPr lang="fr-FR" sz="1400" b="1" dirty="0">
              <a:solidFill>
                <a:srgbClr val="FF0066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Une équipe bénévole dynamisé par l'accueil d'un évènement national</a:t>
            </a:r>
            <a:endParaRPr lang="fr-FR" sz="1400" b="1" dirty="0">
              <a:solidFill>
                <a:srgbClr val="002060"/>
              </a:solidFill>
              <a:latin typeface="Oswald" panose="020B0604020202020204" charset="0"/>
              <a:cs typeface="Calibri" panose="020F0502020204030204" pitchFamily="34" charset="0"/>
            </a:endParaRPr>
          </a:p>
          <a:p>
            <a:pPr marL="742950" lvl="1" indent="-285750" algn="just">
              <a:buFont typeface="Wingdings" pitchFamily="2" charset="2"/>
              <a:buChar char="§"/>
            </a:pPr>
            <a:endParaRPr lang="fr-FR" sz="1400" b="1">
              <a:solidFill>
                <a:srgbClr val="002060"/>
              </a:solidFill>
              <a:latin typeface="Oswald" panose="020B060402020202020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Un service de restauration / hébergement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fr-FR" sz="1400" b="1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Des animations uniques pour vivre pleinement l'expérience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Une sonorisation performante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>
                <a:solidFill>
                  <a:srgbClr val="002060"/>
                </a:solidFill>
                <a:latin typeface="Oswald"/>
                <a:cs typeface="Calibri"/>
              </a:rPr>
              <a:t>Un service médical actif dans la sensibilisation e</a:t>
            </a: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t la prévention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fr-FR" sz="1400" b="1">
              <a:solidFill>
                <a:srgbClr val="002060"/>
              </a:solidFill>
              <a:latin typeface="Oswald"/>
              <a:cs typeface="Calibri"/>
            </a:endParaRPr>
          </a:p>
          <a:p>
            <a:pPr algn="just"/>
            <a:endParaRPr lang="fr-FR" sz="1400" b="1">
              <a:solidFill>
                <a:srgbClr val="002060"/>
              </a:solidFill>
              <a:latin typeface="Oswald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6405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544028" y="197752"/>
            <a:ext cx="4852641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latin typeface="Segoe UI Black"/>
                <a:ea typeface="Segoe UI Black"/>
              </a:rPr>
              <a:t>UNE EQUIPE DE BENEVOLES</a:t>
            </a:r>
            <a:endParaRPr lang="fr-FR" sz="2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36E0CA5-59A2-8062-7E8A-D02F294330B5}"/>
              </a:ext>
            </a:extLst>
          </p:cNvPr>
          <p:cNvSpPr txBox="1"/>
          <p:nvPr/>
        </p:nvSpPr>
        <p:spPr>
          <a:xfrm>
            <a:off x="3879957" y="1125608"/>
            <a:ext cx="3800368" cy="41857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fr-FR" sz="1400" b="1" dirty="0">
                <a:solidFill>
                  <a:srgbClr val="FF0066"/>
                </a:solidFill>
                <a:latin typeface="Oswald"/>
                <a:cs typeface="Calibri"/>
              </a:rPr>
              <a:t>Différentes équipes pour :</a:t>
            </a:r>
          </a:p>
          <a:p>
            <a:pPr algn="just"/>
            <a:endParaRPr lang="fr-FR" sz="1400" b="1" dirty="0">
              <a:solidFill>
                <a:srgbClr val="FF0066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Assurer les navettes entre la gare, le terrain et les hébergements</a:t>
            </a:r>
            <a:endParaRPr lang="fr-FR" sz="1400" b="1" dirty="0">
              <a:solidFill>
                <a:srgbClr val="002060"/>
              </a:solidFill>
              <a:latin typeface="Oswald" panose="020B060402020202020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Accueillir les différents participants : </a:t>
            </a:r>
            <a:r>
              <a:rPr lang="fr-FR" sz="1400" b="1" dirty="0" err="1">
                <a:solidFill>
                  <a:srgbClr val="002060"/>
                </a:solidFill>
                <a:latin typeface="Oswald"/>
                <a:cs typeface="Calibri"/>
              </a:rPr>
              <a:t>joueur.euse.s</a:t>
            </a: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, </a:t>
            </a:r>
            <a:r>
              <a:rPr lang="fr-FR" sz="1400" b="1" dirty="0" err="1">
                <a:solidFill>
                  <a:srgbClr val="002060"/>
                </a:solidFill>
                <a:latin typeface="Oswald"/>
                <a:cs typeface="Calibri"/>
              </a:rPr>
              <a:t>officiel.le.s</a:t>
            </a: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, </a:t>
            </a:r>
            <a:r>
              <a:rPr lang="fr-FR" sz="1400" b="1" dirty="0" err="1">
                <a:solidFill>
                  <a:srgbClr val="002060"/>
                </a:solidFill>
                <a:latin typeface="Oswald"/>
                <a:cs typeface="Calibri"/>
              </a:rPr>
              <a:t>encadrant.e.s</a:t>
            </a: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, partenaires, spectateurs...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Proposer une buvette pour les joueurs, les parents et les spectateurs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Assurer la restauration du samedi soir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Répondre aux besoins de la compétition (tables techniques)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Animer des activités / stands</a:t>
            </a:r>
          </a:p>
          <a:p>
            <a:pPr algn="just"/>
            <a:endParaRPr lang="fr-FR" sz="1400" b="1">
              <a:solidFill>
                <a:srgbClr val="002060"/>
              </a:solidFill>
              <a:latin typeface="Oswald"/>
              <a:cs typeface="Calibri"/>
            </a:endParaRPr>
          </a:p>
        </p:txBody>
      </p:sp>
      <p:pic>
        <p:nvPicPr>
          <p:cNvPr id="4" name="Image 3" descr="Une image contenant personne, plein air, ciel, équipement sportif&#10;&#10;Description générée automatiquement">
            <a:extLst>
              <a:ext uri="{FF2B5EF4-FFF2-40B4-BE49-F238E27FC236}">
                <a16:creationId xmlns:a16="http://schemas.microsoft.com/office/drawing/2014/main" id="{CDA49BE5-7226-9F90-7FD2-6A80082D6A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10" r="35033" b="201"/>
          <a:stretch/>
        </p:blipFill>
        <p:spPr>
          <a:xfrm>
            <a:off x="0" y="-3458"/>
            <a:ext cx="2940436" cy="68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147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67176" y="306546"/>
            <a:ext cx="569084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latin typeface="Segoe UI Black"/>
                <a:ea typeface="Segoe UI Black"/>
              </a:rPr>
              <a:t>UN SERVICE DE RESTAURATION /</a:t>
            </a:r>
            <a:endParaRPr lang="fr-FR" dirty="0">
              <a:solidFill>
                <a:srgbClr val="000000"/>
              </a:solidFill>
              <a:latin typeface="Calibri" panose="020F0502020204030204"/>
              <a:ea typeface="Segoe UI Black"/>
              <a:cs typeface="Calibri" panose="020F0502020204030204"/>
            </a:endParaRPr>
          </a:p>
          <a:p>
            <a:r>
              <a:rPr lang="fr-FR" sz="2400" dirty="0">
                <a:solidFill>
                  <a:srgbClr val="002060"/>
                </a:solidFill>
                <a:latin typeface="Segoe UI Black"/>
                <a:ea typeface="Segoe UI Black"/>
              </a:rPr>
              <a:t>HEBERGEMENT</a:t>
            </a:r>
          </a:p>
        </p:txBody>
      </p:sp>
      <p:pic>
        <p:nvPicPr>
          <p:cNvPr id="4" name="Image 3" descr="Une image contenant personne, chaussures, habits, équipement sportif&#10;&#10;Description générée automatiquement">
            <a:extLst>
              <a:ext uri="{FF2B5EF4-FFF2-40B4-BE49-F238E27FC236}">
                <a16:creationId xmlns:a16="http://schemas.microsoft.com/office/drawing/2014/main" id="{25B18C8E-5751-B1AD-FA2A-44E249BDCD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32" t="-31" r="15215" b="102"/>
          <a:stretch/>
        </p:blipFill>
        <p:spPr>
          <a:xfrm>
            <a:off x="6166591" y="2104"/>
            <a:ext cx="2979728" cy="685169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BE86B3D-560C-B330-CCB6-3386464FFC3A}"/>
              </a:ext>
            </a:extLst>
          </p:cNvPr>
          <p:cNvSpPr txBox="1"/>
          <p:nvPr/>
        </p:nvSpPr>
        <p:spPr>
          <a:xfrm>
            <a:off x="609707" y="1506608"/>
            <a:ext cx="5213243" cy="2893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endParaRPr lang="fr-FR" sz="1400" b="1" dirty="0">
              <a:solidFill>
                <a:srgbClr val="FF0066"/>
              </a:solidFill>
              <a:latin typeface="Oswald"/>
              <a:cs typeface="Calibri"/>
            </a:endParaRPr>
          </a:p>
          <a:p>
            <a:pPr algn="just"/>
            <a:endParaRPr lang="fr-FR" sz="1400" b="1" dirty="0">
              <a:solidFill>
                <a:srgbClr val="FF0066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Proposer des plateaux / paniers repas pour les midis</a:t>
            </a:r>
            <a:endParaRPr lang="fr-FR" sz="1400" b="1" dirty="0">
              <a:solidFill>
                <a:srgbClr val="002060"/>
              </a:solidFill>
              <a:latin typeface="Oswald" panose="020B060402020202020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Proposer une buvette (boissons, goutés, sandwichs...)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Proposer un repas convivial le samedi soir (spécialités locales si possible) pour l'ensemble des participants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Proposer une offre d'hébergement (gîtes, internats, hôtels) pour les délégations et les officiels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fr-FR" sz="1400" b="1">
              <a:solidFill>
                <a:srgbClr val="002060"/>
              </a:solidFill>
              <a:latin typeface="Oswald"/>
              <a:cs typeface="Calibri"/>
            </a:endParaRPr>
          </a:p>
          <a:p>
            <a:pPr algn="just"/>
            <a:endParaRPr lang="fr-FR" sz="1400" b="1">
              <a:solidFill>
                <a:srgbClr val="002060"/>
              </a:solidFill>
              <a:latin typeface="Oswald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5642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5353220" y="208897"/>
            <a:ext cx="362427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latin typeface="Segoe UI Black"/>
                <a:ea typeface="Segoe UI Black"/>
              </a:rPr>
              <a:t>DES ANIMATIONS / FORMATIONS UNIQUES</a:t>
            </a:r>
            <a:endParaRPr lang="fr-FR" sz="2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CC109DA-C9D5-C1FF-1A90-C8DDEF20FAE4}"/>
              </a:ext>
            </a:extLst>
          </p:cNvPr>
          <p:cNvSpPr txBox="1"/>
          <p:nvPr/>
        </p:nvSpPr>
        <p:spPr>
          <a:xfrm>
            <a:off x="5351319" y="1462993"/>
            <a:ext cx="3348349" cy="267765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endParaRPr lang="fr-FR" sz="1400" b="1" dirty="0">
              <a:solidFill>
                <a:srgbClr val="FF0066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Pendant la compétition :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Tombola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Défis techniques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 err="1">
                <a:solidFill>
                  <a:srgbClr val="002060"/>
                </a:solidFill>
                <a:latin typeface="Oswald"/>
                <a:cs typeface="Calibri"/>
              </a:rPr>
              <a:t>E-sport</a:t>
            </a: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 &amp; gaming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Eco-citoyenneté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Arbitrage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Gestes qui sauvent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Le soir pendant le repas 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Blind-test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...</a:t>
            </a:r>
          </a:p>
        </p:txBody>
      </p:sp>
      <p:pic>
        <p:nvPicPr>
          <p:cNvPr id="2" name="Image 1" descr="Une image contenant compétition sportive, équipement sportif, personne, hockey&#10;&#10;Description générée automatiquement">
            <a:extLst>
              <a:ext uri="{FF2B5EF4-FFF2-40B4-BE49-F238E27FC236}">
                <a16:creationId xmlns:a16="http://schemas.microsoft.com/office/drawing/2014/main" id="{36E24CCD-3793-E5B4-6A1F-AC8E505DF9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21" t="-68" r="-738" b="-88"/>
          <a:stretch/>
        </p:blipFill>
        <p:spPr>
          <a:xfrm>
            <a:off x="-542" y="-4466"/>
            <a:ext cx="5201518" cy="685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812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67176" y="306546"/>
            <a:ext cx="569084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latin typeface="Segoe UI Black"/>
                <a:ea typeface="Segoe UI Black"/>
              </a:rPr>
              <a:t>UNE SONORISATION PERFORMANTE</a:t>
            </a:r>
            <a:endParaRPr lang="fr-FR" dirty="0">
              <a:solidFill>
                <a:srgbClr val="000000"/>
              </a:solidFill>
              <a:latin typeface="Calibri" panose="020F0502020204030204"/>
              <a:ea typeface="Segoe UI Black"/>
              <a:cs typeface="Calibri" panose="020F0502020204030204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BE86B3D-560C-B330-CCB6-3386464FFC3A}"/>
              </a:ext>
            </a:extLst>
          </p:cNvPr>
          <p:cNvSpPr txBox="1"/>
          <p:nvPr/>
        </p:nvSpPr>
        <p:spPr>
          <a:xfrm>
            <a:off x="609707" y="1506608"/>
            <a:ext cx="4856653" cy="310854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endParaRPr lang="fr-FR" sz="1400" b="1" dirty="0">
              <a:solidFill>
                <a:srgbClr val="FF0066"/>
              </a:solidFill>
              <a:latin typeface="Oswald"/>
              <a:cs typeface="Calibri"/>
            </a:endParaRPr>
          </a:p>
          <a:p>
            <a:pPr algn="just"/>
            <a:endParaRPr lang="fr-FR" sz="1400" b="1" dirty="0">
              <a:solidFill>
                <a:srgbClr val="FF0066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Pour permettre d'informer en continue (horaire de repas, navettes...)</a:t>
            </a:r>
            <a:endParaRPr lang="fr-FR" sz="1400" b="1" dirty="0">
              <a:solidFill>
                <a:srgbClr val="002060"/>
              </a:solidFill>
              <a:latin typeface="Oswald" panose="020B060402020202020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Pour éviter les retards (annonce des matchs)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Pour diffuser des messages positifs (respect des arbitres, attitudes positives, coaching bienveillant, parents bienveillants, respect des infrastructures...)</a:t>
            </a:r>
          </a:p>
          <a:p>
            <a:pPr algn="just"/>
            <a:endParaRPr lang="fr-FR" sz="1400" b="1" dirty="0">
              <a:solidFill>
                <a:srgbClr val="002060"/>
              </a:solidFill>
              <a:latin typeface="Oswald"/>
              <a:cs typeface="Calibri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  <a:latin typeface="Oswald"/>
                <a:cs typeface="Calibri"/>
              </a:rPr>
              <a:t>Mettre une ambiance festive (musique)</a:t>
            </a:r>
          </a:p>
          <a:p>
            <a:pPr marL="742950" lvl="1" indent="-285750" algn="just">
              <a:buFont typeface="Wingdings" pitchFamily="2" charset="2"/>
              <a:buChar char="§"/>
            </a:pPr>
            <a:endParaRPr lang="fr-FR" sz="1400" b="1">
              <a:solidFill>
                <a:srgbClr val="002060"/>
              </a:solidFill>
              <a:latin typeface="Oswald"/>
              <a:cs typeface="Calibri"/>
            </a:endParaRPr>
          </a:p>
          <a:p>
            <a:pPr algn="just"/>
            <a:endParaRPr lang="fr-FR" sz="1400" b="1">
              <a:solidFill>
                <a:srgbClr val="002060"/>
              </a:solidFill>
              <a:latin typeface="Oswald"/>
              <a:cs typeface="Calibri"/>
            </a:endParaRPr>
          </a:p>
        </p:txBody>
      </p:sp>
      <p:pic>
        <p:nvPicPr>
          <p:cNvPr id="2" name="Image 1" descr="Une image contenant plein air, ciel, personne, herbe&#10;&#10;Description générée automatiquement">
            <a:extLst>
              <a:ext uri="{FF2B5EF4-FFF2-40B4-BE49-F238E27FC236}">
                <a16:creationId xmlns:a16="http://schemas.microsoft.com/office/drawing/2014/main" id="{999A9E8B-5EC5-2FE7-FAB4-C6351DAAED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886" r="-97" b="-47"/>
          <a:stretch/>
        </p:blipFill>
        <p:spPr>
          <a:xfrm>
            <a:off x="5745304" y="0"/>
            <a:ext cx="3402478" cy="686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1881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530943bb-3f96-4da0-acd5-34338bc783c5" xsi:nil="true"/>
    <SharedWithUsers xmlns="8f186a9c-a7e2-41d1-81fa-2a19cf6c008b">
      <UserInfo>
        <DisplayName>Cathelijne Rockall</DisplayName>
        <AccountId>28</AccountId>
        <AccountType/>
      </UserInfo>
    </SharedWithUsers>
    <lcf76f155ced4ddcb4097134ff3c332f xmlns="530943bb-3f96-4da0-acd5-34338bc783c5">
      <Terms xmlns="http://schemas.microsoft.com/office/infopath/2007/PartnerControls"/>
    </lcf76f155ced4ddcb4097134ff3c332f>
    <TaxCatchAll xmlns="8f186a9c-a7e2-41d1-81fa-2a19cf6c008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456CE3FB23344F829CD3766ACC08D4" ma:contentTypeVersion="14" ma:contentTypeDescription="Create a new document." ma:contentTypeScope="" ma:versionID="6de6eec8f28e4c0d6af4d1154492deda">
  <xsd:schema xmlns:xsd="http://www.w3.org/2001/XMLSchema" xmlns:xs="http://www.w3.org/2001/XMLSchema" xmlns:p="http://schemas.microsoft.com/office/2006/metadata/properties" xmlns:ns2="530943bb-3f96-4da0-acd5-34338bc783c5" xmlns:ns3="8f186a9c-a7e2-41d1-81fa-2a19cf6c008b" targetNamespace="http://schemas.microsoft.com/office/2006/metadata/properties" ma:root="true" ma:fieldsID="02fda3318c12cae08a26f63e90dc6caf" ns2:_="" ns3:_="">
    <xsd:import namespace="530943bb-3f96-4da0-acd5-34338bc783c5"/>
    <xsd:import namespace="8f186a9c-a7e2-41d1-81fa-2a19cf6c00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0943bb-3f96-4da0-acd5-34338bc783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9f4b49-9b1a-41f2-992d-b240f107002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186a9c-a7e2-41d1-81fa-2a19cf6c008b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724cb68-0b06-4536-83ef-741ebe89f01d}" ma:internalName="TaxCatchAll" ma:showField="CatchAllData" ma:web="8f186a9c-a7e2-41d1-81fa-2a19cf6c00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99C00D-196B-4B84-A232-6FB1FFFC14B8}">
  <ds:schemaRefs>
    <ds:schemaRef ds:uri="http://schemas.microsoft.com/office/2006/metadata/properties"/>
    <ds:schemaRef ds:uri="http://schemas.microsoft.com/office/infopath/2007/PartnerControls"/>
    <ds:schemaRef ds:uri="530943bb-3f96-4da0-acd5-34338bc783c5"/>
    <ds:schemaRef ds:uri="8f186a9c-a7e2-41d1-81fa-2a19cf6c008b"/>
  </ds:schemaRefs>
</ds:datastoreItem>
</file>

<file path=customXml/itemProps2.xml><?xml version="1.0" encoding="utf-8"?>
<ds:datastoreItem xmlns:ds="http://schemas.openxmlformats.org/officeDocument/2006/customXml" ds:itemID="{FE5A23F1-B4D6-4E9A-8F0E-2428D886F4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56DA20-B198-40F2-9E77-FA1A51187E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0943bb-3f96-4da0-acd5-34338bc783c5"/>
    <ds:schemaRef ds:uri="8f186a9c-a7e2-41d1-81fa-2a19cf6c00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Affichage à l'écran (4:3)</PresentationFormat>
  <Slides>10</Slides>
  <Notes>1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 HERICOURT</dc:creator>
  <cp:revision>517</cp:revision>
  <dcterms:created xsi:type="dcterms:W3CDTF">2023-01-15T10:19:32Z</dcterms:created>
  <dcterms:modified xsi:type="dcterms:W3CDTF">2024-08-28T19:00:52Z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0x010100F3456CE3FB23344F829CD3766ACC08D4</vt:lpwstr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_activity">
    <vt:lpwstr>{"FileActivityType":"9","FileActivityTimeStamp":"2023-12-12T09:54:27.343Z","FileActivityUsersOnPage":[{"DisplayName":"Romain Rausch","Id":"romain.rausch@ffhockey.org"},{"DisplayName":"Cathelijne Rockall","Id":"cathelijne.rockall@ffhockey.org"}],"FileActivityNavigationId":null}</vt:lpwstr>
  </property>
  <property fmtid="{D5CDD505-2E9C-101B-9397-08002B2CF9AE}" pid="9" name="TriggerFlowInfo">
    <vt:lpwstr/>
  </property>
</Properties>
</file>