
<file path=docProps/app.xml><?xml version="1.0" encoding="utf-8"?>
<Properties xmlns="http://schemas.openxmlformats.org/officeDocument/2006/extended-properties" xmlns:vt="http://schemas.openxmlformats.org/officeDocument/2006/docPropsVTypes">
  <Template/>
  <TotalTime>4904</TotalTime>
  <Words>3530</Words>
  <Application>Microsoft Macintosh PowerPoint</Application>
  <PresentationFormat>Grand écran</PresentationFormat>
  <Paragraphs>362</Paragraphs>
  <Slides>25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Arial</vt:lpstr>
      <vt:lpstr>Brandon Grotesque</vt:lpstr>
      <vt:lpstr>Brandon Grotesque Bold</vt:lpstr>
      <vt:lpstr>Brandon Grotesque Light</vt:lpstr>
      <vt:lpstr>Brandon Grotesque Medium</vt:lpstr>
      <vt:lpstr>Brandon Grotesque Regular</vt:lpstr>
      <vt:lpstr>Brandon Grotesque Thin</vt:lpstr>
      <vt:lpstr>Browallia New</vt:lpstr>
      <vt:lpstr>Calibri</vt:lpstr>
      <vt:lpstr>FFH Base</vt:lpstr>
      <vt:lpstr>GUIDE D’ACCOMPAGNEMENT POUR LA REPRISE DES ACTIVITES EN CLUB</vt:lpstr>
      <vt:lpstr>SOMMAIRE</vt:lpstr>
      <vt:lpstr>INTRODUCTION</vt:lpstr>
      <vt:lpstr>INTRODUCTION</vt:lpstr>
      <vt:lpstr>PROTOCOLE GENERAL Rythme de reprise envisagé des activités</vt:lpstr>
      <vt:lpstr>PROTOCOLE GENERAL Publics concernés</vt:lpstr>
      <vt:lpstr>PROTOCOLE GENERAL Règles adaptées au contexte sanitaire</vt:lpstr>
      <vt:lpstr>PROTOCOLE GENERAL Règles adaptées au contexte sanitaire</vt:lpstr>
      <vt:lpstr>PROTOCOLE GENERAL Règles adaptées au contexte sanitaire</vt:lpstr>
      <vt:lpstr>ASSISTANCE ET CONTRÔLE</vt:lpstr>
      <vt:lpstr>RECOMMANDATIONS MEDICALES</vt:lpstr>
      <vt:lpstr>RECOMMANDATIONS A LA REPRISE DE L’ACTIVITE PHYSIQUE</vt:lpstr>
      <vt:lpstr>Présentation PowerPoint</vt:lpstr>
      <vt:lpstr>FICHE « ENTRAINEMENT »</vt:lpstr>
      <vt:lpstr>FICHE « ENTRAINEMENT »</vt:lpstr>
      <vt:lpstr>Présentation PowerPoint</vt:lpstr>
      <vt:lpstr>n</vt:lpstr>
      <vt:lpstr>Présentation PowerPoint</vt:lpstr>
      <vt:lpstr>FICHE « ECOLE DE HOCKEY »</vt:lpstr>
      <vt:lpstr>Présentation PowerPoint</vt:lpstr>
      <vt:lpstr>FICHE « ECOLE DE HOCKEY» Exemple d’organisation pour un 1 groupe U12 par terrain</vt:lpstr>
      <vt:lpstr>FICHE « ECOLE DE HOCKEY» Exemple d’organisation pour 2 groupes U12 par terrain</vt:lpstr>
      <vt:lpstr>REALISATION DE SEANCES ADAPTEES </vt:lpstr>
      <vt:lpstr>GUIDES EDITES PAR LE MINISTERE DES SPORTS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