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9051588" cy="1905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>
        <p:scale>
          <a:sx n="28" d="100"/>
          <a:sy n="28" d="100"/>
        </p:scale>
        <p:origin x="317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ABA4A-0D7D-3B40-A90A-5CB0DC057D80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640B9-3FD6-0642-B679-B537932248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67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Insérez votre logo sur la partie blanche dans le coin en haut à gauche. Instagram reste très visuel, il est inutile de mettre de mettre des informations. La </a:t>
            </a:r>
            <a:r>
              <a:rPr lang="fr-FR"/>
              <a:t>story servira pour les infos.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3640B9-3FD6-0642-B679-B5379322484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14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869" y="3117935"/>
            <a:ext cx="16193850" cy="6632775"/>
          </a:xfrm>
          <a:prstGeom prst="rect">
            <a:avLst/>
          </a:prstGeom>
        </p:spPr>
        <p:txBody>
          <a:bodyPr anchor="b"/>
          <a:lstStyle>
            <a:lvl1pPr algn="ctr">
              <a:defRPr sz="125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449" y="10006495"/>
            <a:ext cx="14288691" cy="45997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/>
            </a:lvl1pPr>
            <a:lvl2pPr marL="952576" indent="0" algn="ctr">
              <a:buNone/>
              <a:defRPr sz="4167"/>
            </a:lvl2pPr>
            <a:lvl3pPr marL="1905152" indent="0" algn="ctr">
              <a:buNone/>
              <a:defRPr sz="3750"/>
            </a:lvl3pPr>
            <a:lvl4pPr marL="2857729" indent="0" algn="ctr">
              <a:buNone/>
              <a:defRPr sz="3334"/>
            </a:lvl4pPr>
            <a:lvl5pPr marL="3810305" indent="0" algn="ctr">
              <a:buNone/>
              <a:defRPr sz="3334"/>
            </a:lvl5pPr>
            <a:lvl6pPr marL="4762881" indent="0" algn="ctr">
              <a:buNone/>
              <a:defRPr sz="3334"/>
            </a:lvl6pPr>
            <a:lvl7pPr marL="5715457" indent="0" algn="ctr">
              <a:buNone/>
              <a:defRPr sz="3334"/>
            </a:lvl7pPr>
            <a:lvl8pPr marL="6668033" indent="0" algn="ctr">
              <a:buNone/>
              <a:defRPr sz="3334"/>
            </a:lvl8pPr>
            <a:lvl9pPr marL="7620610" indent="0" algn="ctr">
              <a:buNone/>
              <a:defRPr sz="333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8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7" y="5071603"/>
            <a:ext cx="16431995" cy="1208805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41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3794" y="1014321"/>
            <a:ext cx="4107999" cy="1614534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798" y="1014321"/>
            <a:ext cx="12085851" cy="161453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9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9797" y="5071603"/>
            <a:ext cx="1643199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6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875" y="4749672"/>
            <a:ext cx="16431995" cy="7924930"/>
          </a:xfrm>
          <a:prstGeom prst="rect">
            <a:avLst/>
          </a:prstGeom>
        </p:spPr>
        <p:txBody>
          <a:bodyPr anchor="b"/>
          <a:lstStyle>
            <a:lvl1pPr>
              <a:defRPr sz="125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875" y="12749575"/>
            <a:ext cx="16431995" cy="4167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576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5152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729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4pPr>
            <a:lvl5pPr marL="3810305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5pPr>
            <a:lvl6pPr marL="4762881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6pPr>
            <a:lvl7pPr marL="5715457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7pPr>
            <a:lvl8pPr marL="6668033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8pPr>
            <a:lvl9pPr marL="7620610" indent="0">
              <a:buNone/>
              <a:defRPr sz="33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797" y="5071603"/>
            <a:ext cx="809692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866" y="5071603"/>
            <a:ext cx="8096925" cy="120880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6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280" y="4670287"/>
            <a:ext cx="8059713" cy="22888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/>
            </a:lvl1pPr>
            <a:lvl2pPr marL="952576" indent="0">
              <a:buNone/>
              <a:defRPr sz="4167" b="1"/>
            </a:lvl2pPr>
            <a:lvl3pPr marL="1905152" indent="0">
              <a:buNone/>
              <a:defRPr sz="3750" b="1"/>
            </a:lvl3pPr>
            <a:lvl4pPr marL="2857729" indent="0">
              <a:buNone/>
              <a:defRPr sz="3334" b="1"/>
            </a:lvl4pPr>
            <a:lvl5pPr marL="3810305" indent="0">
              <a:buNone/>
              <a:defRPr sz="3334" b="1"/>
            </a:lvl5pPr>
            <a:lvl6pPr marL="4762881" indent="0">
              <a:buNone/>
              <a:defRPr sz="3334" b="1"/>
            </a:lvl6pPr>
            <a:lvl7pPr marL="5715457" indent="0">
              <a:buNone/>
              <a:defRPr sz="3334" b="1"/>
            </a:lvl7pPr>
            <a:lvl8pPr marL="6668033" indent="0">
              <a:buNone/>
              <a:defRPr sz="3334" b="1"/>
            </a:lvl8pPr>
            <a:lvl9pPr marL="7620610" indent="0">
              <a:buNone/>
              <a:defRPr sz="333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280" y="6959122"/>
            <a:ext cx="8059713" cy="1023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868" y="4670287"/>
            <a:ext cx="8099406" cy="22888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000" b="1"/>
            </a:lvl1pPr>
            <a:lvl2pPr marL="952576" indent="0">
              <a:buNone/>
              <a:defRPr sz="4167" b="1"/>
            </a:lvl2pPr>
            <a:lvl3pPr marL="1905152" indent="0">
              <a:buNone/>
              <a:defRPr sz="3750" b="1"/>
            </a:lvl3pPr>
            <a:lvl4pPr marL="2857729" indent="0">
              <a:buNone/>
              <a:defRPr sz="3334" b="1"/>
            </a:lvl4pPr>
            <a:lvl5pPr marL="3810305" indent="0">
              <a:buNone/>
              <a:defRPr sz="3334" b="1"/>
            </a:lvl5pPr>
            <a:lvl6pPr marL="4762881" indent="0">
              <a:buNone/>
              <a:defRPr sz="3334" b="1"/>
            </a:lvl6pPr>
            <a:lvl7pPr marL="5715457" indent="0">
              <a:buNone/>
              <a:defRPr sz="3334" b="1"/>
            </a:lvl7pPr>
            <a:lvl8pPr marL="6668033" indent="0">
              <a:buNone/>
              <a:defRPr sz="3334" b="1"/>
            </a:lvl8pPr>
            <a:lvl9pPr marL="7620610" indent="0">
              <a:buNone/>
              <a:defRPr sz="333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868" y="6959122"/>
            <a:ext cx="8099406" cy="1023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50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97" y="1014325"/>
            <a:ext cx="16431995" cy="368242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33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9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270106"/>
            <a:ext cx="6144633" cy="4445371"/>
          </a:xfrm>
          <a:prstGeom prst="rect">
            <a:avLst/>
          </a:prstGeom>
        </p:spPr>
        <p:txBody>
          <a:bodyPr anchor="b"/>
          <a:lstStyle>
            <a:lvl1pPr>
              <a:defRPr sz="66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407" y="2743080"/>
            <a:ext cx="9644866" cy="13538976"/>
          </a:xfrm>
          <a:prstGeom prst="rect">
            <a:avLst/>
          </a:prstGeom>
        </p:spPr>
        <p:txBody>
          <a:bodyPr/>
          <a:lstStyle>
            <a:lvl1pPr>
              <a:defRPr sz="6667"/>
            </a:lvl1pPr>
            <a:lvl2pPr>
              <a:defRPr sz="5834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5715476"/>
            <a:ext cx="6144633" cy="10588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34"/>
            </a:lvl1pPr>
            <a:lvl2pPr marL="952576" indent="0">
              <a:buNone/>
              <a:defRPr sz="2917"/>
            </a:lvl2pPr>
            <a:lvl3pPr marL="1905152" indent="0">
              <a:buNone/>
              <a:defRPr sz="2500"/>
            </a:lvl3pPr>
            <a:lvl4pPr marL="2857729" indent="0">
              <a:buNone/>
              <a:defRPr sz="2084"/>
            </a:lvl4pPr>
            <a:lvl5pPr marL="3810305" indent="0">
              <a:buNone/>
              <a:defRPr sz="2084"/>
            </a:lvl5pPr>
            <a:lvl6pPr marL="4762881" indent="0">
              <a:buNone/>
              <a:defRPr sz="2084"/>
            </a:lvl6pPr>
            <a:lvl7pPr marL="5715457" indent="0">
              <a:buNone/>
              <a:defRPr sz="2084"/>
            </a:lvl7pPr>
            <a:lvl8pPr marL="6668033" indent="0">
              <a:buNone/>
              <a:defRPr sz="2084"/>
            </a:lvl8pPr>
            <a:lvl9pPr marL="7620610" indent="0">
              <a:buNone/>
              <a:defRPr sz="20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54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278" y="1270106"/>
            <a:ext cx="6144633" cy="4445371"/>
          </a:xfrm>
          <a:prstGeom prst="rect">
            <a:avLst/>
          </a:prstGeom>
        </p:spPr>
        <p:txBody>
          <a:bodyPr anchor="b"/>
          <a:lstStyle>
            <a:lvl1pPr>
              <a:defRPr sz="666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9407" y="2743080"/>
            <a:ext cx="9644866" cy="1353897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667"/>
            </a:lvl1pPr>
            <a:lvl2pPr marL="952576" indent="0">
              <a:buNone/>
              <a:defRPr sz="5834"/>
            </a:lvl2pPr>
            <a:lvl3pPr marL="1905152" indent="0">
              <a:buNone/>
              <a:defRPr sz="5000"/>
            </a:lvl3pPr>
            <a:lvl4pPr marL="2857729" indent="0">
              <a:buNone/>
              <a:defRPr sz="4167"/>
            </a:lvl4pPr>
            <a:lvl5pPr marL="3810305" indent="0">
              <a:buNone/>
              <a:defRPr sz="4167"/>
            </a:lvl5pPr>
            <a:lvl6pPr marL="4762881" indent="0">
              <a:buNone/>
              <a:defRPr sz="4167"/>
            </a:lvl6pPr>
            <a:lvl7pPr marL="5715457" indent="0">
              <a:buNone/>
              <a:defRPr sz="4167"/>
            </a:lvl7pPr>
            <a:lvl8pPr marL="6668033" indent="0">
              <a:buNone/>
              <a:defRPr sz="4167"/>
            </a:lvl8pPr>
            <a:lvl9pPr marL="7620610" indent="0">
              <a:buNone/>
              <a:defRPr sz="41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278" y="5715476"/>
            <a:ext cx="6144633" cy="10588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34"/>
            </a:lvl1pPr>
            <a:lvl2pPr marL="952576" indent="0">
              <a:buNone/>
              <a:defRPr sz="2917"/>
            </a:lvl2pPr>
            <a:lvl3pPr marL="1905152" indent="0">
              <a:buNone/>
              <a:defRPr sz="2500"/>
            </a:lvl3pPr>
            <a:lvl4pPr marL="2857729" indent="0">
              <a:buNone/>
              <a:defRPr sz="2084"/>
            </a:lvl4pPr>
            <a:lvl5pPr marL="3810305" indent="0">
              <a:buNone/>
              <a:defRPr sz="2084"/>
            </a:lvl5pPr>
            <a:lvl6pPr marL="4762881" indent="0">
              <a:buNone/>
              <a:defRPr sz="2084"/>
            </a:lvl6pPr>
            <a:lvl7pPr marL="5715457" indent="0">
              <a:buNone/>
              <a:defRPr sz="2084"/>
            </a:lvl7pPr>
            <a:lvl8pPr marL="6668033" indent="0">
              <a:buNone/>
              <a:defRPr sz="2084"/>
            </a:lvl8pPr>
            <a:lvl9pPr marL="7620610" indent="0">
              <a:buNone/>
              <a:defRPr sz="20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09797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7CC18D0E-1705-8047-B68C-0B1847A8ABC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10839" y="17658004"/>
            <a:ext cx="6429911" cy="10143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455184" y="17658004"/>
            <a:ext cx="4286607" cy="1014321"/>
          </a:xfrm>
          <a:prstGeom prst="rect">
            <a:avLst/>
          </a:prstGeom>
        </p:spPr>
        <p:txBody>
          <a:bodyPr/>
          <a:lstStyle/>
          <a:p>
            <a:fld id="{E794D450-EB8D-2A46-9638-6FFA268423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01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3444992-5FFF-0240-9654-7582BF0C64B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9051588" cy="1905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05152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88" indent="-476288" algn="l" defTabSz="1905152" rtl="0" eaLnBrk="1" latinLnBrk="0" hangingPunct="1">
        <a:lnSpc>
          <a:spcPct val="90000"/>
        </a:lnSpc>
        <a:spcBef>
          <a:spcPts val="2084"/>
        </a:spcBef>
        <a:buFont typeface="Arial" panose="020B0604020202020204" pitchFamily="34" charset="0"/>
        <a:buChar char="•"/>
        <a:defRPr sz="5834" kern="1200">
          <a:solidFill>
            <a:schemeClr val="tx1"/>
          </a:solidFill>
          <a:latin typeface="+mn-lt"/>
          <a:ea typeface="+mn-ea"/>
          <a:cs typeface="+mn-cs"/>
        </a:defRPr>
      </a:lvl1pPr>
      <a:lvl2pPr marL="1428864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441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4017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593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9169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745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4322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898" indent="-476288" algn="l" defTabSz="1905152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576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5152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729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10305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881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5457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8033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20610" algn="l" defTabSz="1905152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0246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38</Words>
  <Application>Microsoft Macintosh PowerPoint</Application>
  <PresentationFormat>Personnalisé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2</cp:revision>
  <dcterms:created xsi:type="dcterms:W3CDTF">2021-03-05T08:36:42Z</dcterms:created>
  <dcterms:modified xsi:type="dcterms:W3CDTF">2021-03-05T08:38:23Z</dcterms:modified>
</cp:coreProperties>
</file>