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0"/>
    <p:restoredTop sz="94632"/>
  </p:normalViewPr>
  <p:slideViewPr>
    <p:cSldViewPr snapToGrid="0" snapToObjects="1">
      <p:cViewPr varScale="1">
        <p:scale>
          <a:sx n="32" d="100"/>
          <a:sy n="32" d="100"/>
        </p:scale>
        <p:origin x="3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9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2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138"/>
            <a:ext cx="2957513" cy="2066296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138"/>
            <a:ext cx="8701088" cy="2066296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04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19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8678"/>
            <a:ext cx="11830050" cy="10142405"/>
          </a:xfrm>
          <a:prstGeom prst="rect">
            <a:avLst/>
          </a:prstGeom>
        </p:spPr>
        <p:txBody>
          <a:bodyPr anchor="b"/>
          <a:lstStyle>
            <a:lvl1pPr>
              <a:defRPr sz="9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17034"/>
            <a:ext cx="11830050" cy="533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001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0689"/>
            <a:ext cx="5829300" cy="154704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0689"/>
            <a:ext cx="5829300" cy="154704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28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143"/>
            <a:ext cx="11830050" cy="471280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7080"/>
            <a:ext cx="5802510" cy="29292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6353"/>
            <a:ext cx="5802510" cy="130999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7080"/>
            <a:ext cx="5831087" cy="29292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6353"/>
            <a:ext cx="5831087" cy="130999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34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43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39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0621"/>
            <a:ext cx="6943725" cy="17327317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4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0621"/>
            <a:ext cx="6943725" cy="173273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DFB3B337-3F9A-864E-8C2F-57238ADB8352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/>
          <a:lstStyle/>
          <a:p>
            <a:fld id="{16250D3C-B396-E04C-A2EB-2376B324E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548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F0DC4F4-9A0A-EC40-AAC7-C2BA1E893E6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794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8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9537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1</cp:revision>
  <dcterms:created xsi:type="dcterms:W3CDTF">2021-03-05T08:41:17Z</dcterms:created>
  <dcterms:modified xsi:type="dcterms:W3CDTF">2021-03-05T08:42:34Z</dcterms:modified>
</cp:coreProperties>
</file>