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19051588" cy="1905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2"/>
  </p:normalViewPr>
  <p:slideViewPr>
    <p:cSldViewPr snapToGrid="0" snapToObjects="1">
      <p:cViewPr varScale="1">
        <p:scale>
          <a:sx n="38" d="100"/>
          <a:sy n="38" d="100"/>
        </p:scale>
        <p:origin x="259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AABA4A-0D7D-3B40-A90A-5CB0DC057D80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3640B9-3FD6-0642-B679-B537932248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667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446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891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3337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783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2229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6674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1120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5566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Insérez votre photo et basculez-la en arrière plan afin de faire passer le contour par dessus la photo !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3640B9-3FD6-0642-B679-B5379322484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143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869" y="3117935"/>
            <a:ext cx="16193850" cy="6632775"/>
          </a:xfrm>
          <a:prstGeom prst="rect">
            <a:avLst/>
          </a:prstGeom>
        </p:spPr>
        <p:txBody>
          <a:bodyPr anchor="b"/>
          <a:lstStyle>
            <a:lvl1pPr algn="ctr">
              <a:defRPr sz="1250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449" y="10006495"/>
            <a:ext cx="14288691" cy="45997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5000"/>
            </a:lvl1pPr>
            <a:lvl2pPr marL="952576" indent="0" algn="ctr">
              <a:buNone/>
              <a:defRPr sz="4167"/>
            </a:lvl2pPr>
            <a:lvl3pPr marL="1905152" indent="0" algn="ctr">
              <a:buNone/>
              <a:defRPr sz="3750"/>
            </a:lvl3pPr>
            <a:lvl4pPr marL="2857729" indent="0" algn="ctr">
              <a:buNone/>
              <a:defRPr sz="3334"/>
            </a:lvl4pPr>
            <a:lvl5pPr marL="3810305" indent="0" algn="ctr">
              <a:buNone/>
              <a:defRPr sz="3334"/>
            </a:lvl5pPr>
            <a:lvl6pPr marL="4762881" indent="0" algn="ctr">
              <a:buNone/>
              <a:defRPr sz="3334"/>
            </a:lvl6pPr>
            <a:lvl7pPr marL="5715457" indent="0" algn="ctr">
              <a:buNone/>
              <a:defRPr sz="3334"/>
            </a:lvl7pPr>
            <a:lvl8pPr marL="6668033" indent="0" algn="ctr">
              <a:buNone/>
              <a:defRPr sz="3334"/>
            </a:lvl8pPr>
            <a:lvl9pPr marL="7620610" indent="0" algn="ctr">
              <a:buNone/>
              <a:defRPr sz="333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09797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7CC18D0E-1705-8047-B68C-0B1847A8ABC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0839" y="17658004"/>
            <a:ext cx="6429911" cy="10143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455184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E794D450-EB8D-2A46-9638-6FFA26842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988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797" y="1014325"/>
            <a:ext cx="16431995" cy="368242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797" y="5071603"/>
            <a:ext cx="16431995" cy="1208805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09797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7CC18D0E-1705-8047-B68C-0B1847A8ABC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0839" y="17658004"/>
            <a:ext cx="6429911" cy="10143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455184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E794D450-EB8D-2A46-9638-6FFA26842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9418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3794" y="1014321"/>
            <a:ext cx="4107999" cy="16145340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798" y="1014321"/>
            <a:ext cx="12085851" cy="1614534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09797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7CC18D0E-1705-8047-B68C-0B1847A8ABC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0839" y="17658004"/>
            <a:ext cx="6429911" cy="10143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455184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E794D450-EB8D-2A46-9638-6FFA26842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497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797" y="1014325"/>
            <a:ext cx="16431995" cy="368242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9797" y="5071603"/>
            <a:ext cx="16431995" cy="1208805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09797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7CC18D0E-1705-8047-B68C-0B1847A8ABC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0839" y="17658004"/>
            <a:ext cx="6429911" cy="10143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455184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E794D450-EB8D-2A46-9638-6FFA26842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465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875" y="4749672"/>
            <a:ext cx="16431995" cy="7924930"/>
          </a:xfrm>
          <a:prstGeom prst="rect">
            <a:avLst/>
          </a:prstGeom>
        </p:spPr>
        <p:txBody>
          <a:bodyPr anchor="b"/>
          <a:lstStyle>
            <a:lvl1pPr>
              <a:defRPr sz="1250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875" y="12749575"/>
            <a:ext cx="16431995" cy="4167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576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5152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729" indent="0">
              <a:buNone/>
              <a:defRPr sz="3334">
                <a:solidFill>
                  <a:schemeClr val="tx1">
                    <a:tint val="75000"/>
                  </a:schemeClr>
                </a:solidFill>
              </a:defRPr>
            </a:lvl4pPr>
            <a:lvl5pPr marL="3810305" indent="0">
              <a:buNone/>
              <a:defRPr sz="3334">
                <a:solidFill>
                  <a:schemeClr val="tx1">
                    <a:tint val="75000"/>
                  </a:schemeClr>
                </a:solidFill>
              </a:defRPr>
            </a:lvl5pPr>
            <a:lvl6pPr marL="4762881" indent="0">
              <a:buNone/>
              <a:defRPr sz="3334">
                <a:solidFill>
                  <a:schemeClr val="tx1">
                    <a:tint val="75000"/>
                  </a:schemeClr>
                </a:solidFill>
              </a:defRPr>
            </a:lvl6pPr>
            <a:lvl7pPr marL="5715457" indent="0">
              <a:buNone/>
              <a:defRPr sz="3334">
                <a:solidFill>
                  <a:schemeClr val="tx1">
                    <a:tint val="75000"/>
                  </a:schemeClr>
                </a:solidFill>
              </a:defRPr>
            </a:lvl7pPr>
            <a:lvl8pPr marL="6668033" indent="0">
              <a:buNone/>
              <a:defRPr sz="3334">
                <a:solidFill>
                  <a:schemeClr val="tx1">
                    <a:tint val="75000"/>
                  </a:schemeClr>
                </a:solidFill>
              </a:defRPr>
            </a:lvl8pPr>
            <a:lvl9pPr marL="7620610" indent="0">
              <a:buNone/>
              <a:defRPr sz="33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09797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7CC18D0E-1705-8047-B68C-0B1847A8ABC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0839" y="17658004"/>
            <a:ext cx="6429911" cy="10143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455184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E794D450-EB8D-2A46-9638-6FFA26842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31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797" y="1014325"/>
            <a:ext cx="16431995" cy="368242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797" y="5071603"/>
            <a:ext cx="8096925" cy="1208805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866" y="5071603"/>
            <a:ext cx="8096925" cy="1208805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09797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7CC18D0E-1705-8047-B68C-0B1847A8ABC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310839" y="17658004"/>
            <a:ext cx="6429911" cy="10143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455184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E794D450-EB8D-2A46-9638-6FFA26842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964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278" y="1014325"/>
            <a:ext cx="16431995" cy="368242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280" y="4670287"/>
            <a:ext cx="8059713" cy="22888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000" b="1"/>
            </a:lvl1pPr>
            <a:lvl2pPr marL="952576" indent="0">
              <a:buNone/>
              <a:defRPr sz="4167" b="1"/>
            </a:lvl2pPr>
            <a:lvl3pPr marL="1905152" indent="0">
              <a:buNone/>
              <a:defRPr sz="3750" b="1"/>
            </a:lvl3pPr>
            <a:lvl4pPr marL="2857729" indent="0">
              <a:buNone/>
              <a:defRPr sz="3334" b="1"/>
            </a:lvl4pPr>
            <a:lvl5pPr marL="3810305" indent="0">
              <a:buNone/>
              <a:defRPr sz="3334" b="1"/>
            </a:lvl5pPr>
            <a:lvl6pPr marL="4762881" indent="0">
              <a:buNone/>
              <a:defRPr sz="3334" b="1"/>
            </a:lvl6pPr>
            <a:lvl7pPr marL="5715457" indent="0">
              <a:buNone/>
              <a:defRPr sz="3334" b="1"/>
            </a:lvl7pPr>
            <a:lvl8pPr marL="6668033" indent="0">
              <a:buNone/>
              <a:defRPr sz="3334" b="1"/>
            </a:lvl8pPr>
            <a:lvl9pPr marL="7620610" indent="0">
              <a:buNone/>
              <a:defRPr sz="333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280" y="6959122"/>
            <a:ext cx="8059713" cy="1023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868" y="4670287"/>
            <a:ext cx="8099406" cy="22888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000" b="1"/>
            </a:lvl1pPr>
            <a:lvl2pPr marL="952576" indent="0">
              <a:buNone/>
              <a:defRPr sz="4167" b="1"/>
            </a:lvl2pPr>
            <a:lvl3pPr marL="1905152" indent="0">
              <a:buNone/>
              <a:defRPr sz="3750" b="1"/>
            </a:lvl3pPr>
            <a:lvl4pPr marL="2857729" indent="0">
              <a:buNone/>
              <a:defRPr sz="3334" b="1"/>
            </a:lvl4pPr>
            <a:lvl5pPr marL="3810305" indent="0">
              <a:buNone/>
              <a:defRPr sz="3334" b="1"/>
            </a:lvl5pPr>
            <a:lvl6pPr marL="4762881" indent="0">
              <a:buNone/>
              <a:defRPr sz="3334" b="1"/>
            </a:lvl6pPr>
            <a:lvl7pPr marL="5715457" indent="0">
              <a:buNone/>
              <a:defRPr sz="3334" b="1"/>
            </a:lvl7pPr>
            <a:lvl8pPr marL="6668033" indent="0">
              <a:buNone/>
              <a:defRPr sz="3334" b="1"/>
            </a:lvl8pPr>
            <a:lvl9pPr marL="7620610" indent="0">
              <a:buNone/>
              <a:defRPr sz="333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868" y="6959122"/>
            <a:ext cx="8099406" cy="1023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309797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7CC18D0E-1705-8047-B68C-0B1847A8ABC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310839" y="17658004"/>
            <a:ext cx="6429911" cy="10143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3455184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E794D450-EB8D-2A46-9638-6FFA26842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350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797" y="1014325"/>
            <a:ext cx="16431995" cy="368242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309797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7CC18D0E-1705-8047-B68C-0B1847A8ABC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310839" y="17658004"/>
            <a:ext cx="6429911" cy="10143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3455184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E794D450-EB8D-2A46-9638-6FFA26842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9338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309797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7CC18D0E-1705-8047-B68C-0B1847A8ABC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10839" y="17658004"/>
            <a:ext cx="6429911" cy="10143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455184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E794D450-EB8D-2A46-9638-6FFA26842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3599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278" y="1270106"/>
            <a:ext cx="6144633" cy="4445371"/>
          </a:xfrm>
          <a:prstGeom prst="rect">
            <a:avLst/>
          </a:prstGeom>
        </p:spPr>
        <p:txBody>
          <a:bodyPr anchor="b"/>
          <a:lstStyle>
            <a:lvl1pPr>
              <a:defRPr sz="666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9407" y="2743080"/>
            <a:ext cx="9644866" cy="13538976"/>
          </a:xfrm>
          <a:prstGeom prst="rect">
            <a:avLst/>
          </a:prstGeom>
        </p:spPr>
        <p:txBody>
          <a:bodyPr/>
          <a:lstStyle>
            <a:lvl1pPr>
              <a:defRPr sz="6667"/>
            </a:lvl1pPr>
            <a:lvl2pPr>
              <a:defRPr sz="5834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278" y="5715476"/>
            <a:ext cx="6144633" cy="10588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34"/>
            </a:lvl1pPr>
            <a:lvl2pPr marL="952576" indent="0">
              <a:buNone/>
              <a:defRPr sz="2917"/>
            </a:lvl2pPr>
            <a:lvl3pPr marL="1905152" indent="0">
              <a:buNone/>
              <a:defRPr sz="2500"/>
            </a:lvl3pPr>
            <a:lvl4pPr marL="2857729" indent="0">
              <a:buNone/>
              <a:defRPr sz="2084"/>
            </a:lvl4pPr>
            <a:lvl5pPr marL="3810305" indent="0">
              <a:buNone/>
              <a:defRPr sz="2084"/>
            </a:lvl5pPr>
            <a:lvl6pPr marL="4762881" indent="0">
              <a:buNone/>
              <a:defRPr sz="2084"/>
            </a:lvl6pPr>
            <a:lvl7pPr marL="5715457" indent="0">
              <a:buNone/>
              <a:defRPr sz="2084"/>
            </a:lvl7pPr>
            <a:lvl8pPr marL="6668033" indent="0">
              <a:buNone/>
              <a:defRPr sz="2084"/>
            </a:lvl8pPr>
            <a:lvl9pPr marL="7620610" indent="0">
              <a:buNone/>
              <a:defRPr sz="208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09797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7CC18D0E-1705-8047-B68C-0B1847A8ABC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310839" y="17658004"/>
            <a:ext cx="6429911" cy="10143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455184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E794D450-EB8D-2A46-9638-6FFA26842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6549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278" y="1270106"/>
            <a:ext cx="6144633" cy="4445371"/>
          </a:xfrm>
          <a:prstGeom prst="rect">
            <a:avLst/>
          </a:prstGeom>
        </p:spPr>
        <p:txBody>
          <a:bodyPr anchor="b"/>
          <a:lstStyle>
            <a:lvl1pPr>
              <a:defRPr sz="666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9407" y="2743080"/>
            <a:ext cx="9644866" cy="1353897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667"/>
            </a:lvl1pPr>
            <a:lvl2pPr marL="952576" indent="0">
              <a:buNone/>
              <a:defRPr sz="5834"/>
            </a:lvl2pPr>
            <a:lvl3pPr marL="1905152" indent="0">
              <a:buNone/>
              <a:defRPr sz="5000"/>
            </a:lvl3pPr>
            <a:lvl4pPr marL="2857729" indent="0">
              <a:buNone/>
              <a:defRPr sz="4167"/>
            </a:lvl4pPr>
            <a:lvl5pPr marL="3810305" indent="0">
              <a:buNone/>
              <a:defRPr sz="4167"/>
            </a:lvl5pPr>
            <a:lvl6pPr marL="4762881" indent="0">
              <a:buNone/>
              <a:defRPr sz="4167"/>
            </a:lvl6pPr>
            <a:lvl7pPr marL="5715457" indent="0">
              <a:buNone/>
              <a:defRPr sz="4167"/>
            </a:lvl7pPr>
            <a:lvl8pPr marL="6668033" indent="0">
              <a:buNone/>
              <a:defRPr sz="4167"/>
            </a:lvl8pPr>
            <a:lvl9pPr marL="7620610" indent="0">
              <a:buNone/>
              <a:defRPr sz="4167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278" y="5715476"/>
            <a:ext cx="6144633" cy="10588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34"/>
            </a:lvl1pPr>
            <a:lvl2pPr marL="952576" indent="0">
              <a:buNone/>
              <a:defRPr sz="2917"/>
            </a:lvl2pPr>
            <a:lvl3pPr marL="1905152" indent="0">
              <a:buNone/>
              <a:defRPr sz="2500"/>
            </a:lvl3pPr>
            <a:lvl4pPr marL="2857729" indent="0">
              <a:buNone/>
              <a:defRPr sz="2084"/>
            </a:lvl4pPr>
            <a:lvl5pPr marL="3810305" indent="0">
              <a:buNone/>
              <a:defRPr sz="2084"/>
            </a:lvl5pPr>
            <a:lvl6pPr marL="4762881" indent="0">
              <a:buNone/>
              <a:defRPr sz="2084"/>
            </a:lvl6pPr>
            <a:lvl7pPr marL="5715457" indent="0">
              <a:buNone/>
              <a:defRPr sz="2084"/>
            </a:lvl7pPr>
            <a:lvl8pPr marL="6668033" indent="0">
              <a:buNone/>
              <a:defRPr sz="2084"/>
            </a:lvl8pPr>
            <a:lvl9pPr marL="7620610" indent="0">
              <a:buNone/>
              <a:defRPr sz="208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09797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7CC18D0E-1705-8047-B68C-0B1847A8ABC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310839" y="17658004"/>
            <a:ext cx="6429911" cy="10143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455184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E794D450-EB8D-2A46-9638-6FFA26842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8015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021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905152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88" indent="-476288" algn="l" defTabSz="1905152" rtl="0" eaLnBrk="1" latinLnBrk="0" hangingPunct="1">
        <a:lnSpc>
          <a:spcPct val="90000"/>
        </a:lnSpc>
        <a:spcBef>
          <a:spcPts val="2084"/>
        </a:spcBef>
        <a:buFont typeface="Arial" panose="020B0604020202020204" pitchFamily="34" charset="0"/>
        <a:buChar char="•"/>
        <a:defRPr sz="5834" kern="1200">
          <a:solidFill>
            <a:schemeClr val="tx1"/>
          </a:solidFill>
          <a:latin typeface="+mn-lt"/>
          <a:ea typeface="+mn-ea"/>
          <a:cs typeface="+mn-cs"/>
        </a:defRPr>
      </a:lvl1pPr>
      <a:lvl2pPr marL="1428864" indent="-476288" algn="l" defTabSz="1905152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441" indent="-476288" algn="l" defTabSz="1905152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4017" indent="-476288" algn="l" defTabSz="1905152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593" indent="-476288" algn="l" defTabSz="1905152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9169" indent="-476288" algn="l" defTabSz="1905152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745" indent="-476288" algn="l" defTabSz="1905152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4322" indent="-476288" algn="l" defTabSz="1905152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898" indent="-476288" algn="l" defTabSz="1905152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5152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576" algn="l" defTabSz="1905152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5152" algn="l" defTabSz="1905152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729" algn="l" defTabSz="1905152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10305" algn="l" defTabSz="1905152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881" algn="l" defTabSz="1905152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5457" algn="l" defTabSz="1905152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8033" algn="l" defTabSz="1905152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20610" algn="l" defTabSz="1905152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E2749B1-D2EC-F345-B67E-1340556ADC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9051588" cy="1905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02467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20</Words>
  <Application>Microsoft Macintosh PowerPoint</Application>
  <PresentationFormat>Personnalisé</PresentationFormat>
  <Paragraphs>2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DIDELET</dc:creator>
  <cp:lastModifiedBy>Guillaume DIDELET</cp:lastModifiedBy>
  <cp:revision>6</cp:revision>
  <dcterms:created xsi:type="dcterms:W3CDTF">2021-03-05T08:36:42Z</dcterms:created>
  <dcterms:modified xsi:type="dcterms:W3CDTF">2021-03-05T08:47:56Z</dcterms:modified>
</cp:coreProperties>
</file>