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768" r:id="rId1"/>
    <p:sldMasterId id="2147483769" r:id="rId2"/>
    <p:sldMasterId id="2147483770" r:id="rId3"/>
    <p:sldMasterId id="2147483771" r:id="rId4"/>
    <p:sldMasterId id="2147483772" r:id="rId5"/>
    <p:sldMasterId id="2147483773" r:id="rId6"/>
    <p:sldMasterId id="2147483774" r:id="rId7"/>
    <p:sldMasterId id="2147483776" r:id="rId8"/>
  </p:sldMasterIdLst>
  <p:notesMasterIdLst>
    <p:notesMasterId r:id="rId25"/>
  </p:notesMasterIdLst>
  <p:sldIdLst>
    <p:sldId id="256" r:id="rId9"/>
    <p:sldId id="259" r:id="rId10"/>
    <p:sldId id="257" r:id="rId11"/>
    <p:sldId id="258" r:id="rId12"/>
    <p:sldId id="261" r:id="rId13"/>
    <p:sldId id="262" r:id="rId14"/>
    <p:sldId id="272" r:id="rId15"/>
    <p:sldId id="273" r:id="rId16"/>
    <p:sldId id="274" r:id="rId17"/>
    <p:sldId id="275" r:id="rId18"/>
    <p:sldId id="276" r:id="rId19"/>
    <p:sldId id="260" r:id="rId20"/>
    <p:sldId id="277" r:id="rId21"/>
    <p:sldId id="278" r:id="rId22"/>
    <p:sldId id="264" r:id="rId23"/>
    <p:sldId id="267" r:id="rId24"/>
  </p:sldIdLst>
  <p:sldSz cx="12192000" cy="6858000"/>
  <p:notesSz cx="6858000" cy="9144000"/>
  <p:embeddedFontLst>
    <p:embeddedFont>
      <p:font typeface="Arial Black" panose="020B0604020202020204" pitchFamily="34" charset="0"/>
      <p:regular r:id="rId26"/>
      <p:bold r:id="rId2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473D568B-72A2-4B10-A893-0F4DE22B15A7}">
  <a:tblStyle styleId="{473D568B-72A2-4B10-A893-0F4DE22B15A7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2"/>
    <p:restoredTop sz="94681"/>
  </p:normalViewPr>
  <p:slideViewPr>
    <p:cSldViewPr snapToGrid="0">
      <p:cViewPr varScale="1">
        <p:scale>
          <a:sx n="124" d="100"/>
          <a:sy n="124" d="100"/>
        </p:scale>
        <p:origin x="64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font" Target="fonts/font1.fntdata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presProps" Target="presProp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font" Target="fonts/font2.fntdata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5">
  <dgm:title val=""/>
  <dgm:desc val=""/>
  <dgm:catLst>
    <dgm:cat type="accent5" pri="11500"/>
  </dgm:catLst>
  <dgm:styleLbl name="node0">
    <dgm:fillClrLst meth="cycle">
      <a:schemeClr val="accent5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alpha val="9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alpha val="90000"/>
      </a:schemeClr>
      <a:schemeClr val="accent5">
        <a:alpha val="5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/>
    <dgm:txEffectClrLst/>
  </dgm:styleLbl>
  <dgm:styleLbl name="lnNode1">
    <dgm:fillClrLst>
      <a:schemeClr val="accent5">
        <a:shade val="90000"/>
      </a:schemeClr>
      <a:schemeClr val="accent5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  <a:alpha val="90000"/>
      </a:schemeClr>
      <a:schemeClr val="accent5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alpha val="90000"/>
        <a:tint val="40000"/>
      </a:schemeClr>
      <a:schemeClr val="accent5">
        <a:alpha val="5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E29932E-4FA6-493D-8BF5-7346FE831E88}" type="doc">
      <dgm:prSet loTypeId="urn:microsoft.com/office/officeart/2005/8/layout/hProcess9" loCatId="process" qsTypeId="urn:microsoft.com/office/officeart/2005/8/quickstyle/simple1" qsCatId="simple" csTypeId="urn:microsoft.com/office/officeart/2005/8/colors/accent5_5" csCatId="accent5" phldr="1"/>
      <dgm:spPr/>
    </dgm:pt>
    <dgm:pt modelId="{9D649637-F3DB-4073-806C-3FA69D4E138A}">
      <dgm:prSet phldrT="[Texte]" custT="1"/>
      <dgm:spPr/>
      <dgm:t>
        <a:bodyPr/>
        <a:lstStyle/>
        <a:p>
          <a:r>
            <a:rPr lang="fr-FR" sz="2400" b="1" dirty="0"/>
            <a:t>Diagnostic</a:t>
          </a:r>
        </a:p>
        <a:p>
          <a:r>
            <a:rPr lang="fr-FR" sz="2200" dirty="0"/>
            <a:t>Développement, Formation et Haut niveau</a:t>
          </a:r>
        </a:p>
      </dgm:t>
    </dgm:pt>
    <dgm:pt modelId="{D8B32479-2D9C-4308-9C11-723CCA129D2A}" type="parTrans" cxnId="{1112EF18-13A5-4F34-866C-3CAA9055F104}">
      <dgm:prSet/>
      <dgm:spPr/>
      <dgm:t>
        <a:bodyPr/>
        <a:lstStyle/>
        <a:p>
          <a:endParaRPr lang="fr-FR"/>
        </a:p>
      </dgm:t>
    </dgm:pt>
    <dgm:pt modelId="{29606192-4996-4783-8538-B4548866FE93}" type="sibTrans" cxnId="{1112EF18-13A5-4F34-866C-3CAA9055F104}">
      <dgm:prSet/>
      <dgm:spPr/>
      <dgm:t>
        <a:bodyPr/>
        <a:lstStyle/>
        <a:p>
          <a:endParaRPr lang="fr-FR"/>
        </a:p>
      </dgm:t>
    </dgm:pt>
    <dgm:pt modelId="{EB50FAF3-2315-42F6-9DA3-7A108599DC02}">
      <dgm:prSet phldrT="[Texte]"/>
      <dgm:spPr/>
      <dgm:t>
        <a:bodyPr/>
        <a:lstStyle/>
        <a:p>
          <a:r>
            <a:rPr lang="fr-FR" b="1" dirty="0"/>
            <a:t>Projection jusqu’en 2028</a:t>
          </a:r>
        </a:p>
      </dgm:t>
    </dgm:pt>
    <dgm:pt modelId="{2DDF7FF3-B302-47F6-9E7A-4CBE985A0F80}" type="parTrans" cxnId="{CD625E27-13BB-4463-9EDF-2AEB438A2BFA}">
      <dgm:prSet/>
      <dgm:spPr/>
      <dgm:t>
        <a:bodyPr/>
        <a:lstStyle/>
        <a:p>
          <a:endParaRPr lang="fr-FR"/>
        </a:p>
      </dgm:t>
    </dgm:pt>
    <dgm:pt modelId="{176A851F-B548-45A7-9770-F0F6F1A816F6}" type="sibTrans" cxnId="{CD625E27-13BB-4463-9EDF-2AEB438A2BFA}">
      <dgm:prSet/>
      <dgm:spPr/>
      <dgm:t>
        <a:bodyPr/>
        <a:lstStyle/>
        <a:p>
          <a:endParaRPr lang="fr-FR"/>
        </a:p>
      </dgm:t>
    </dgm:pt>
    <dgm:pt modelId="{3592A36A-9AA5-4EE3-BCF3-D9E5F763A28F}">
      <dgm:prSet phldrT="[Texte]"/>
      <dgm:spPr/>
      <dgm:t>
        <a:bodyPr/>
        <a:lstStyle/>
        <a:p>
          <a:r>
            <a:rPr lang="fr-FR" b="1" dirty="0"/>
            <a:t>Formalisation d’actions</a:t>
          </a:r>
        </a:p>
      </dgm:t>
    </dgm:pt>
    <dgm:pt modelId="{141DCF09-E879-409B-AEF6-A4A3783B537E}" type="parTrans" cxnId="{51C0CCD5-21C4-4050-A2B7-0C00D8D0E1A4}">
      <dgm:prSet/>
      <dgm:spPr/>
      <dgm:t>
        <a:bodyPr/>
        <a:lstStyle/>
        <a:p>
          <a:endParaRPr lang="fr-FR"/>
        </a:p>
      </dgm:t>
    </dgm:pt>
    <dgm:pt modelId="{93030938-2264-4C8C-A119-62AD14DEFFC7}" type="sibTrans" cxnId="{51C0CCD5-21C4-4050-A2B7-0C00D8D0E1A4}">
      <dgm:prSet/>
      <dgm:spPr/>
      <dgm:t>
        <a:bodyPr/>
        <a:lstStyle/>
        <a:p>
          <a:endParaRPr lang="fr-FR"/>
        </a:p>
      </dgm:t>
    </dgm:pt>
    <dgm:pt modelId="{28C42FDD-B578-4D77-9DBF-2B514ED37ED6}" type="pres">
      <dgm:prSet presAssocID="{6E29932E-4FA6-493D-8BF5-7346FE831E88}" presName="CompostProcess" presStyleCnt="0">
        <dgm:presLayoutVars>
          <dgm:dir/>
          <dgm:resizeHandles val="exact"/>
        </dgm:presLayoutVars>
      </dgm:prSet>
      <dgm:spPr/>
    </dgm:pt>
    <dgm:pt modelId="{8CA74715-2177-4980-BF51-A9AD151C7A44}" type="pres">
      <dgm:prSet presAssocID="{6E29932E-4FA6-493D-8BF5-7346FE831E88}" presName="arrow" presStyleLbl="bgShp" presStyleIdx="0" presStyleCnt="1"/>
      <dgm:spPr/>
    </dgm:pt>
    <dgm:pt modelId="{834D897A-7794-45AB-8653-5E7628E4470F}" type="pres">
      <dgm:prSet presAssocID="{6E29932E-4FA6-493D-8BF5-7346FE831E88}" presName="linearProcess" presStyleCnt="0"/>
      <dgm:spPr/>
    </dgm:pt>
    <dgm:pt modelId="{F728029B-08E0-41B2-BE23-176773913154}" type="pres">
      <dgm:prSet presAssocID="{9D649637-F3DB-4073-806C-3FA69D4E138A}" presName="textNode" presStyleLbl="node1" presStyleIdx="0" presStyleCnt="3">
        <dgm:presLayoutVars>
          <dgm:bulletEnabled val="1"/>
        </dgm:presLayoutVars>
      </dgm:prSet>
      <dgm:spPr/>
    </dgm:pt>
    <dgm:pt modelId="{FB01C140-8D56-4EC0-81A7-2FDC1CD92C02}" type="pres">
      <dgm:prSet presAssocID="{29606192-4996-4783-8538-B4548866FE93}" presName="sibTrans" presStyleCnt="0"/>
      <dgm:spPr/>
    </dgm:pt>
    <dgm:pt modelId="{F75FC973-7463-4112-858C-1D84E418711B}" type="pres">
      <dgm:prSet presAssocID="{EB50FAF3-2315-42F6-9DA3-7A108599DC02}" presName="textNode" presStyleLbl="node1" presStyleIdx="1" presStyleCnt="3">
        <dgm:presLayoutVars>
          <dgm:bulletEnabled val="1"/>
        </dgm:presLayoutVars>
      </dgm:prSet>
      <dgm:spPr/>
    </dgm:pt>
    <dgm:pt modelId="{1D21A832-69C1-4889-A5EC-C04819367FFF}" type="pres">
      <dgm:prSet presAssocID="{176A851F-B548-45A7-9770-F0F6F1A816F6}" presName="sibTrans" presStyleCnt="0"/>
      <dgm:spPr/>
    </dgm:pt>
    <dgm:pt modelId="{EFA129F4-5E50-447B-98D7-9A3E8B1DBE4F}" type="pres">
      <dgm:prSet presAssocID="{3592A36A-9AA5-4EE3-BCF3-D9E5F763A28F}" presName="textNode" presStyleLbl="node1" presStyleIdx="2" presStyleCnt="3">
        <dgm:presLayoutVars>
          <dgm:bulletEnabled val="1"/>
        </dgm:presLayoutVars>
      </dgm:prSet>
      <dgm:spPr/>
    </dgm:pt>
  </dgm:ptLst>
  <dgm:cxnLst>
    <dgm:cxn modelId="{D42B4216-6FE7-44C5-81F5-46494834A4AC}" type="presOf" srcId="{6E29932E-4FA6-493D-8BF5-7346FE831E88}" destId="{28C42FDD-B578-4D77-9DBF-2B514ED37ED6}" srcOrd="0" destOrd="0" presId="urn:microsoft.com/office/officeart/2005/8/layout/hProcess9"/>
    <dgm:cxn modelId="{1112EF18-13A5-4F34-866C-3CAA9055F104}" srcId="{6E29932E-4FA6-493D-8BF5-7346FE831E88}" destId="{9D649637-F3DB-4073-806C-3FA69D4E138A}" srcOrd="0" destOrd="0" parTransId="{D8B32479-2D9C-4308-9C11-723CCA129D2A}" sibTransId="{29606192-4996-4783-8538-B4548866FE93}"/>
    <dgm:cxn modelId="{B9077819-DA8A-4640-B8F5-5A9EDB218F20}" type="presOf" srcId="{EB50FAF3-2315-42F6-9DA3-7A108599DC02}" destId="{F75FC973-7463-4112-858C-1D84E418711B}" srcOrd="0" destOrd="0" presId="urn:microsoft.com/office/officeart/2005/8/layout/hProcess9"/>
    <dgm:cxn modelId="{CD625E27-13BB-4463-9EDF-2AEB438A2BFA}" srcId="{6E29932E-4FA6-493D-8BF5-7346FE831E88}" destId="{EB50FAF3-2315-42F6-9DA3-7A108599DC02}" srcOrd="1" destOrd="0" parTransId="{2DDF7FF3-B302-47F6-9E7A-4CBE985A0F80}" sibTransId="{176A851F-B548-45A7-9770-F0F6F1A816F6}"/>
    <dgm:cxn modelId="{6CF07855-031C-4DE5-9EA7-8EF0DF7E01E5}" type="presOf" srcId="{9D649637-F3DB-4073-806C-3FA69D4E138A}" destId="{F728029B-08E0-41B2-BE23-176773913154}" srcOrd="0" destOrd="0" presId="urn:microsoft.com/office/officeart/2005/8/layout/hProcess9"/>
    <dgm:cxn modelId="{FC644B89-57A3-45AB-B60B-80C354B485D9}" type="presOf" srcId="{3592A36A-9AA5-4EE3-BCF3-D9E5F763A28F}" destId="{EFA129F4-5E50-447B-98D7-9A3E8B1DBE4F}" srcOrd="0" destOrd="0" presId="urn:microsoft.com/office/officeart/2005/8/layout/hProcess9"/>
    <dgm:cxn modelId="{51C0CCD5-21C4-4050-A2B7-0C00D8D0E1A4}" srcId="{6E29932E-4FA6-493D-8BF5-7346FE831E88}" destId="{3592A36A-9AA5-4EE3-BCF3-D9E5F763A28F}" srcOrd="2" destOrd="0" parTransId="{141DCF09-E879-409B-AEF6-A4A3783B537E}" sibTransId="{93030938-2264-4C8C-A119-62AD14DEFFC7}"/>
    <dgm:cxn modelId="{14031E4C-BB20-4F7D-B242-711F6E20A2C2}" type="presParOf" srcId="{28C42FDD-B578-4D77-9DBF-2B514ED37ED6}" destId="{8CA74715-2177-4980-BF51-A9AD151C7A44}" srcOrd="0" destOrd="0" presId="urn:microsoft.com/office/officeart/2005/8/layout/hProcess9"/>
    <dgm:cxn modelId="{FAA60EEC-C831-4854-97AF-21FE98341B52}" type="presParOf" srcId="{28C42FDD-B578-4D77-9DBF-2B514ED37ED6}" destId="{834D897A-7794-45AB-8653-5E7628E4470F}" srcOrd="1" destOrd="0" presId="urn:microsoft.com/office/officeart/2005/8/layout/hProcess9"/>
    <dgm:cxn modelId="{23503960-BBA9-47BA-8272-9CEC1567B262}" type="presParOf" srcId="{834D897A-7794-45AB-8653-5E7628E4470F}" destId="{F728029B-08E0-41B2-BE23-176773913154}" srcOrd="0" destOrd="0" presId="urn:microsoft.com/office/officeart/2005/8/layout/hProcess9"/>
    <dgm:cxn modelId="{C5C47B49-9C00-4F31-97F1-19B600FFAD58}" type="presParOf" srcId="{834D897A-7794-45AB-8653-5E7628E4470F}" destId="{FB01C140-8D56-4EC0-81A7-2FDC1CD92C02}" srcOrd="1" destOrd="0" presId="urn:microsoft.com/office/officeart/2005/8/layout/hProcess9"/>
    <dgm:cxn modelId="{B56BA557-2CA5-4280-889A-46567FB91C79}" type="presParOf" srcId="{834D897A-7794-45AB-8653-5E7628E4470F}" destId="{F75FC973-7463-4112-858C-1D84E418711B}" srcOrd="2" destOrd="0" presId="urn:microsoft.com/office/officeart/2005/8/layout/hProcess9"/>
    <dgm:cxn modelId="{118FF037-B4DD-4191-A66D-1C344CEBB99C}" type="presParOf" srcId="{834D897A-7794-45AB-8653-5E7628E4470F}" destId="{1D21A832-69C1-4889-A5EC-C04819367FFF}" srcOrd="3" destOrd="0" presId="urn:microsoft.com/office/officeart/2005/8/layout/hProcess9"/>
    <dgm:cxn modelId="{84CAD885-A67C-4ECB-9E06-B4ACDB5DEF00}" type="presParOf" srcId="{834D897A-7794-45AB-8653-5E7628E4470F}" destId="{EFA129F4-5E50-447B-98D7-9A3E8B1DBE4F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A74715-2177-4980-BF51-A9AD151C7A44}">
      <dsp:nvSpPr>
        <dsp:cNvPr id="0" name=""/>
        <dsp:cNvSpPr/>
      </dsp:nvSpPr>
      <dsp:spPr>
        <a:xfrm>
          <a:off x="627880" y="0"/>
          <a:ext cx="7115979" cy="4976092"/>
        </a:xfrm>
        <a:prstGeom prst="rightArrow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728029B-08E0-41B2-BE23-176773913154}">
      <dsp:nvSpPr>
        <dsp:cNvPr id="0" name=""/>
        <dsp:cNvSpPr/>
      </dsp:nvSpPr>
      <dsp:spPr>
        <a:xfrm>
          <a:off x="8993" y="1492827"/>
          <a:ext cx="2694653" cy="1990436"/>
        </a:xfrm>
        <a:prstGeom prst="roundRect">
          <a:avLst/>
        </a:prstGeom>
        <a:solidFill>
          <a:schemeClr val="accent5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400" b="1" kern="1200" dirty="0"/>
            <a:t>Diagnostic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200" kern="1200" dirty="0"/>
            <a:t>Développement, Formation et Haut niveau</a:t>
          </a:r>
        </a:p>
      </dsp:txBody>
      <dsp:txXfrm>
        <a:off x="106158" y="1589992"/>
        <a:ext cx="2500323" cy="1796106"/>
      </dsp:txXfrm>
    </dsp:sp>
    <dsp:sp modelId="{F75FC973-7463-4112-858C-1D84E418711B}">
      <dsp:nvSpPr>
        <dsp:cNvPr id="0" name=""/>
        <dsp:cNvSpPr/>
      </dsp:nvSpPr>
      <dsp:spPr>
        <a:xfrm>
          <a:off x="2838543" y="1492827"/>
          <a:ext cx="2694653" cy="1990436"/>
        </a:xfrm>
        <a:prstGeom prst="roundRect">
          <a:avLst/>
        </a:prstGeom>
        <a:solidFill>
          <a:schemeClr val="accent5">
            <a:alpha val="90000"/>
            <a:hueOff val="0"/>
            <a:satOff val="0"/>
            <a:lumOff val="0"/>
            <a:alphaOff val="-2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700" b="1" kern="1200" dirty="0"/>
            <a:t>Projection jusqu’en 2028</a:t>
          </a:r>
        </a:p>
      </dsp:txBody>
      <dsp:txXfrm>
        <a:off x="2935708" y="1589992"/>
        <a:ext cx="2500323" cy="1796106"/>
      </dsp:txXfrm>
    </dsp:sp>
    <dsp:sp modelId="{EFA129F4-5E50-447B-98D7-9A3E8B1DBE4F}">
      <dsp:nvSpPr>
        <dsp:cNvPr id="0" name=""/>
        <dsp:cNvSpPr/>
      </dsp:nvSpPr>
      <dsp:spPr>
        <a:xfrm>
          <a:off x="5668093" y="1492827"/>
          <a:ext cx="2694653" cy="1990436"/>
        </a:xfrm>
        <a:prstGeom prst="roundRect">
          <a:avLst/>
        </a:prstGeom>
        <a:solidFill>
          <a:schemeClr val="accent5">
            <a:alpha val="90000"/>
            <a:hueOff val="0"/>
            <a:satOff val="0"/>
            <a:lumOff val="0"/>
            <a:alphaOff val="-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700" b="1" kern="1200" dirty="0"/>
            <a:t>Formalisation d’actions</a:t>
          </a:r>
        </a:p>
      </dsp:txBody>
      <dsp:txXfrm>
        <a:off x="5765258" y="1589992"/>
        <a:ext cx="2500323" cy="17961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1" name="Google Shape;55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2" name="Google Shape;55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7" name="Google Shape;607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8" name="Google Shape;608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96745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7" name="Google Shape;607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8" name="Google Shape;608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95939870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0" name="Google Shape;590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1" name="Google Shape;591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7" name="Google Shape;607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8" name="Google Shape;608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0435242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7" name="Google Shape;607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8" name="Google Shape;608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7974133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6" name="Google Shape;626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7" name="Google Shape;627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3" name="Google Shape;653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4" name="Google Shape;654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1" name="Google Shape;581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2" name="Google Shape;582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" name="Google Shape;560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1" name="Google Shape;56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0" name="Google Shape;570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1" name="Google Shape;571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" name="Google Shape;600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1" name="Google Shape;601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7" name="Google Shape;607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8" name="Google Shape;608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7" name="Google Shape;607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8" name="Google Shape;608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8574819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7" name="Google Shape;607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8" name="Google Shape;608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190369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7" name="Google Shape;607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8" name="Google Shape;608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7135968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Content and 2 Content" type="objAndTwoObj">
  <p:cSld name="OBJECT_AND_TWO_OBJECTS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2"/>
          <p:cNvSpPr txBox="1">
            <a:spLocks noGrp="1"/>
          </p:cNvSpPr>
          <p:nvPr>
            <p:ph type="title"/>
          </p:nvPr>
        </p:nvSpPr>
        <p:spPr>
          <a:xfrm>
            <a:off x="109800" y="5660640"/>
            <a:ext cx="9144000" cy="119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body" idx="1"/>
          </p:nvPr>
        </p:nvSpPr>
        <p:spPr>
          <a:xfrm>
            <a:off x="9601200" y="5942880"/>
            <a:ext cx="1205640" cy="773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body" idx="2"/>
          </p:nvPr>
        </p:nvSpPr>
        <p:spPr>
          <a:xfrm>
            <a:off x="10867680" y="5942880"/>
            <a:ext cx="120564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body" idx="3"/>
          </p:nvPr>
        </p:nvSpPr>
        <p:spPr>
          <a:xfrm>
            <a:off x="10867680" y="6347160"/>
            <a:ext cx="120564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 over Content" type="objOverTx">
  <p:cSld name="OBJECT_OVER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1"/>
          <p:cNvSpPr txBox="1">
            <a:spLocks noGrp="1"/>
          </p:cNvSpPr>
          <p:nvPr>
            <p:ph type="title"/>
          </p:nvPr>
        </p:nvSpPr>
        <p:spPr>
          <a:xfrm>
            <a:off x="109800" y="5660640"/>
            <a:ext cx="9144000" cy="119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1"/>
          <p:cNvSpPr txBox="1">
            <a:spLocks noGrp="1"/>
          </p:cNvSpPr>
          <p:nvPr>
            <p:ph type="body" idx="1"/>
          </p:nvPr>
        </p:nvSpPr>
        <p:spPr>
          <a:xfrm>
            <a:off x="9601200" y="5942880"/>
            <a:ext cx="247104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11"/>
          <p:cNvSpPr txBox="1">
            <a:spLocks noGrp="1"/>
          </p:cNvSpPr>
          <p:nvPr>
            <p:ph type="body" idx="2"/>
          </p:nvPr>
        </p:nvSpPr>
        <p:spPr>
          <a:xfrm>
            <a:off x="9601200" y="6347160"/>
            <a:ext cx="247104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4 Content" type="fourObj">
  <p:cSld name="FOUR_OBJECTS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2"/>
          <p:cNvSpPr txBox="1">
            <a:spLocks noGrp="1"/>
          </p:cNvSpPr>
          <p:nvPr>
            <p:ph type="title"/>
          </p:nvPr>
        </p:nvSpPr>
        <p:spPr>
          <a:xfrm>
            <a:off x="109800" y="5660640"/>
            <a:ext cx="9144000" cy="119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12"/>
          <p:cNvSpPr txBox="1">
            <a:spLocks noGrp="1"/>
          </p:cNvSpPr>
          <p:nvPr>
            <p:ph type="body" idx="1"/>
          </p:nvPr>
        </p:nvSpPr>
        <p:spPr>
          <a:xfrm>
            <a:off x="9601200" y="5942880"/>
            <a:ext cx="120564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2"/>
          <p:cNvSpPr txBox="1">
            <a:spLocks noGrp="1"/>
          </p:cNvSpPr>
          <p:nvPr>
            <p:ph type="body" idx="2"/>
          </p:nvPr>
        </p:nvSpPr>
        <p:spPr>
          <a:xfrm>
            <a:off x="10867680" y="5942880"/>
            <a:ext cx="120564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2"/>
          <p:cNvSpPr txBox="1">
            <a:spLocks noGrp="1"/>
          </p:cNvSpPr>
          <p:nvPr>
            <p:ph type="body" idx="3"/>
          </p:nvPr>
        </p:nvSpPr>
        <p:spPr>
          <a:xfrm>
            <a:off x="9601200" y="6347160"/>
            <a:ext cx="120564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12"/>
          <p:cNvSpPr txBox="1">
            <a:spLocks noGrp="1"/>
          </p:cNvSpPr>
          <p:nvPr>
            <p:ph type="body" idx="4"/>
          </p:nvPr>
        </p:nvSpPr>
        <p:spPr>
          <a:xfrm>
            <a:off x="10867680" y="6347160"/>
            <a:ext cx="120564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6 Content">
  <p:cSld name="Title, 6 Conten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109800" y="5660640"/>
            <a:ext cx="9144000" cy="119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9601200" y="5942880"/>
            <a:ext cx="79560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body" idx="2"/>
          </p:nvPr>
        </p:nvSpPr>
        <p:spPr>
          <a:xfrm>
            <a:off x="10437120" y="5942880"/>
            <a:ext cx="79560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13"/>
          <p:cNvSpPr txBox="1">
            <a:spLocks noGrp="1"/>
          </p:cNvSpPr>
          <p:nvPr>
            <p:ph type="body" idx="3"/>
          </p:nvPr>
        </p:nvSpPr>
        <p:spPr>
          <a:xfrm>
            <a:off x="11272680" y="5942880"/>
            <a:ext cx="79560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body" idx="4"/>
          </p:nvPr>
        </p:nvSpPr>
        <p:spPr>
          <a:xfrm>
            <a:off x="9601200" y="6347160"/>
            <a:ext cx="79560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3"/>
          <p:cNvSpPr txBox="1">
            <a:spLocks noGrp="1"/>
          </p:cNvSpPr>
          <p:nvPr>
            <p:ph type="body" idx="5"/>
          </p:nvPr>
        </p:nvSpPr>
        <p:spPr>
          <a:xfrm>
            <a:off x="10437120" y="6347160"/>
            <a:ext cx="79560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3"/>
          <p:cNvSpPr txBox="1">
            <a:spLocks noGrp="1"/>
          </p:cNvSpPr>
          <p:nvPr>
            <p:ph type="body" idx="6"/>
          </p:nvPr>
        </p:nvSpPr>
        <p:spPr>
          <a:xfrm>
            <a:off x="11272680" y="6347160"/>
            <a:ext cx="79560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x">
  <p:cSld name="TITLE_AND_BODY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6"/>
          <p:cNvSpPr txBox="1">
            <a:spLocks noGrp="1"/>
          </p:cNvSpPr>
          <p:nvPr>
            <p:ph type="title"/>
          </p:nvPr>
        </p:nvSpPr>
        <p:spPr>
          <a:xfrm>
            <a:off x="109800" y="5660640"/>
            <a:ext cx="9144000" cy="119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16"/>
          <p:cNvSpPr txBox="1">
            <a:spLocks noGrp="1"/>
          </p:cNvSpPr>
          <p:nvPr>
            <p:ph type="subTitle" idx="1"/>
          </p:nvPr>
        </p:nvSpPr>
        <p:spPr>
          <a:xfrm>
            <a:off x="9601200" y="5873760"/>
            <a:ext cx="2471040" cy="911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" type="obj">
  <p:cSld name="OBJECT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7"/>
          <p:cNvSpPr txBox="1">
            <a:spLocks noGrp="1"/>
          </p:cNvSpPr>
          <p:nvPr>
            <p:ph type="title"/>
          </p:nvPr>
        </p:nvSpPr>
        <p:spPr>
          <a:xfrm>
            <a:off x="109800" y="5660640"/>
            <a:ext cx="9144000" cy="119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7"/>
          <p:cNvSpPr txBox="1">
            <a:spLocks noGrp="1"/>
          </p:cNvSpPr>
          <p:nvPr>
            <p:ph type="body" idx="1"/>
          </p:nvPr>
        </p:nvSpPr>
        <p:spPr>
          <a:xfrm>
            <a:off x="9601200" y="5942880"/>
            <a:ext cx="2471040" cy="773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" type="twoObj">
  <p:cSld name="TWO_OBJECTS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8"/>
          <p:cNvSpPr txBox="1">
            <a:spLocks noGrp="1"/>
          </p:cNvSpPr>
          <p:nvPr>
            <p:ph type="title"/>
          </p:nvPr>
        </p:nvSpPr>
        <p:spPr>
          <a:xfrm>
            <a:off x="109800" y="5660640"/>
            <a:ext cx="9144000" cy="119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18"/>
          <p:cNvSpPr txBox="1">
            <a:spLocks noGrp="1"/>
          </p:cNvSpPr>
          <p:nvPr>
            <p:ph type="body" idx="1"/>
          </p:nvPr>
        </p:nvSpPr>
        <p:spPr>
          <a:xfrm>
            <a:off x="9601200" y="5942880"/>
            <a:ext cx="1205640" cy="773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8"/>
          <p:cNvSpPr txBox="1">
            <a:spLocks noGrp="1"/>
          </p:cNvSpPr>
          <p:nvPr>
            <p:ph type="body" idx="2"/>
          </p:nvPr>
        </p:nvSpPr>
        <p:spPr>
          <a:xfrm>
            <a:off x="10867680" y="5942880"/>
            <a:ext cx="1205640" cy="773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9"/>
          <p:cNvSpPr txBox="1">
            <a:spLocks noGrp="1"/>
          </p:cNvSpPr>
          <p:nvPr>
            <p:ph type="title"/>
          </p:nvPr>
        </p:nvSpPr>
        <p:spPr>
          <a:xfrm>
            <a:off x="109800" y="5660640"/>
            <a:ext cx="9144000" cy="119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entered Text" type="objOnly">
  <p:cSld name="OBJECT_ONLY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20"/>
          <p:cNvSpPr txBox="1">
            <a:spLocks noGrp="1"/>
          </p:cNvSpPr>
          <p:nvPr>
            <p:ph type="subTitle" idx="1"/>
          </p:nvPr>
        </p:nvSpPr>
        <p:spPr>
          <a:xfrm>
            <a:off x="109800" y="5660640"/>
            <a:ext cx="9144000" cy="5549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and Content" type="twoObjAndObj">
  <p:cSld name="TWO_OBJECTS_AND_OBJECT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21"/>
          <p:cNvSpPr txBox="1">
            <a:spLocks noGrp="1"/>
          </p:cNvSpPr>
          <p:nvPr>
            <p:ph type="title"/>
          </p:nvPr>
        </p:nvSpPr>
        <p:spPr>
          <a:xfrm>
            <a:off x="109800" y="5660640"/>
            <a:ext cx="9144000" cy="119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21"/>
          <p:cNvSpPr txBox="1">
            <a:spLocks noGrp="1"/>
          </p:cNvSpPr>
          <p:nvPr>
            <p:ph type="body" idx="1"/>
          </p:nvPr>
        </p:nvSpPr>
        <p:spPr>
          <a:xfrm>
            <a:off x="9601200" y="5942880"/>
            <a:ext cx="120564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21"/>
          <p:cNvSpPr txBox="1">
            <a:spLocks noGrp="1"/>
          </p:cNvSpPr>
          <p:nvPr>
            <p:ph type="body" idx="2"/>
          </p:nvPr>
        </p:nvSpPr>
        <p:spPr>
          <a:xfrm>
            <a:off x="10867680" y="5942880"/>
            <a:ext cx="1205640" cy="773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21"/>
          <p:cNvSpPr txBox="1">
            <a:spLocks noGrp="1"/>
          </p:cNvSpPr>
          <p:nvPr>
            <p:ph type="body" idx="3"/>
          </p:nvPr>
        </p:nvSpPr>
        <p:spPr>
          <a:xfrm>
            <a:off x="9601200" y="6347160"/>
            <a:ext cx="120564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Content and 2 Content" type="objAndTwoObj">
  <p:cSld name="OBJECT_AND_TWO_OBJECTS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2"/>
          <p:cNvSpPr txBox="1">
            <a:spLocks noGrp="1"/>
          </p:cNvSpPr>
          <p:nvPr>
            <p:ph type="title"/>
          </p:nvPr>
        </p:nvSpPr>
        <p:spPr>
          <a:xfrm>
            <a:off x="109800" y="5660640"/>
            <a:ext cx="9144000" cy="119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22"/>
          <p:cNvSpPr txBox="1">
            <a:spLocks noGrp="1"/>
          </p:cNvSpPr>
          <p:nvPr>
            <p:ph type="body" idx="1"/>
          </p:nvPr>
        </p:nvSpPr>
        <p:spPr>
          <a:xfrm>
            <a:off x="9601200" y="5942880"/>
            <a:ext cx="1205640" cy="773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22"/>
          <p:cNvSpPr txBox="1">
            <a:spLocks noGrp="1"/>
          </p:cNvSpPr>
          <p:nvPr>
            <p:ph type="body" idx="2"/>
          </p:nvPr>
        </p:nvSpPr>
        <p:spPr>
          <a:xfrm>
            <a:off x="10867680" y="5942880"/>
            <a:ext cx="120564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22"/>
          <p:cNvSpPr txBox="1">
            <a:spLocks noGrp="1"/>
          </p:cNvSpPr>
          <p:nvPr>
            <p:ph type="body" idx="3"/>
          </p:nvPr>
        </p:nvSpPr>
        <p:spPr>
          <a:xfrm>
            <a:off x="10867680" y="6347160"/>
            <a:ext cx="120564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over Content" type="twoObjOverTx">
  <p:cSld name="TWO_OBJECTS_OVER_TEXT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3"/>
          <p:cNvSpPr txBox="1">
            <a:spLocks noGrp="1"/>
          </p:cNvSpPr>
          <p:nvPr>
            <p:ph type="title"/>
          </p:nvPr>
        </p:nvSpPr>
        <p:spPr>
          <a:xfrm>
            <a:off x="109800" y="5660640"/>
            <a:ext cx="9144000" cy="119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23"/>
          <p:cNvSpPr txBox="1">
            <a:spLocks noGrp="1"/>
          </p:cNvSpPr>
          <p:nvPr>
            <p:ph type="body" idx="1"/>
          </p:nvPr>
        </p:nvSpPr>
        <p:spPr>
          <a:xfrm>
            <a:off x="9601200" y="5942880"/>
            <a:ext cx="120564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4" name="Google Shape;94;p23"/>
          <p:cNvSpPr txBox="1">
            <a:spLocks noGrp="1"/>
          </p:cNvSpPr>
          <p:nvPr>
            <p:ph type="body" idx="2"/>
          </p:nvPr>
        </p:nvSpPr>
        <p:spPr>
          <a:xfrm>
            <a:off x="10867680" y="5942880"/>
            <a:ext cx="120564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23"/>
          <p:cNvSpPr txBox="1">
            <a:spLocks noGrp="1"/>
          </p:cNvSpPr>
          <p:nvPr>
            <p:ph type="body" idx="3"/>
          </p:nvPr>
        </p:nvSpPr>
        <p:spPr>
          <a:xfrm>
            <a:off x="9601200" y="6347160"/>
            <a:ext cx="247104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 over Content" type="objOverTx">
  <p:cSld name="OBJECT_OVER_TEXT"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4"/>
          <p:cNvSpPr txBox="1">
            <a:spLocks noGrp="1"/>
          </p:cNvSpPr>
          <p:nvPr>
            <p:ph type="title"/>
          </p:nvPr>
        </p:nvSpPr>
        <p:spPr>
          <a:xfrm>
            <a:off x="109800" y="5660640"/>
            <a:ext cx="9144000" cy="119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24"/>
          <p:cNvSpPr txBox="1">
            <a:spLocks noGrp="1"/>
          </p:cNvSpPr>
          <p:nvPr>
            <p:ph type="body" idx="1"/>
          </p:nvPr>
        </p:nvSpPr>
        <p:spPr>
          <a:xfrm>
            <a:off x="9601200" y="5942880"/>
            <a:ext cx="247104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9" name="Google Shape;99;p24"/>
          <p:cNvSpPr txBox="1">
            <a:spLocks noGrp="1"/>
          </p:cNvSpPr>
          <p:nvPr>
            <p:ph type="body" idx="2"/>
          </p:nvPr>
        </p:nvSpPr>
        <p:spPr>
          <a:xfrm>
            <a:off x="9601200" y="6347160"/>
            <a:ext cx="247104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4 Content" type="fourObj">
  <p:cSld name="FOUR_OBJECTS"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5"/>
          <p:cNvSpPr txBox="1">
            <a:spLocks noGrp="1"/>
          </p:cNvSpPr>
          <p:nvPr>
            <p:ph type="title"/>
          </p:nvPr>
        </p:nvSpPr>
        <p:spPr>
          <a:xfrm>
            <a:off x="109800" y="5660640"/>
            <a:ext cx="9144000" cy="119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25"/>
          <p:cNvSpPr txBox="1">
            <a:spLocks noGrp="1"/>
          </p:cNvSpPr>
          <p:nvPr>
            <p:ph type="body" idx="1"/>
          </p:nvPr>
        </p:nvSpPr>
        <p:spPr>
          <a:xfrm>
            <a:off x="9601200" y="5942880"/>
            <a:ext cx="120564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3" name="Google Shape;103;p25"/>
          <p:cNvSpPr txBox="1">
            <a:spLocks noGrp="1"/>
          </p:cNvSpPr>
          <p:nvPr>
            <p:ph type="body" idx="2"/>
          </p:nvPr>
        </p:nvSpPr>
        <p:spPr>
          <a:xfrm>
            <a:off x="10867680" y="5942880"/>
            <a:ext cx="120564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25"/>
          <p:cNvSpPr txBox="1">
            <a:spLocks noGrp="1"/>
          </p:cNvSpPr>
          <p:nvPr>
            <p:ph type="body" idx="3"/>
          </p:nvPr>
        </p:nvSpPr>
        <p:spPr>
          <a:xfrm>
            <a:off x="9601200" y="6347160"/>
            <a:ext cx="120564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25"/>
          <p:cNvSpPr txBox="1">
            <a:spLocks noGrp="1"/>
          </p:cNvSpPr>
          <p:nvPr>
            <p:ph type="body" idx="4"/>
          </p:nvPr>
        </p:nvSpPr>
        <p:spPr>
          <a:xfrm>
            <a:off x="10867680" y="6347160"/>
            <a:ext cx="120564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6 Content">
  <p:cSld name="Title, 6 Content"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6"/>
          <p:cNvSpPr txBox="1">
            <a:spLocks noGrp="1"/>
          </p:cNvSpPr>
          <p:nvPr>
            <p:ph type="title"/>
          </p:nvPr>
        </p:nvSpPr>
        <p:spPr>
          <a:xfrm>
            <a:off x="109800" y="5660640"/>
            <a:ext cx="9144000" cy="119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p26"/>
          <p:cNvSpPr txBox="1">
            <a:spLocks noGrp="1"/>
          </p:cNvSpPr>
          <p:nvPr>
            <p:ph type="body" idx="1"/>
          </p:nvPr>
        </p:nvSpPr>
        <p:spPr>
          <a:xfrm>
            <a:off x="9601200" y="5942880"/>
            <a:ext cx="79560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9" name="Google Shape;109;p26"/>
          <p:cNvSpPr txBox="1">
            <a:spLocks noGrp="1"/>
          </p:cNvSpPr>
          <p:nvPr>
            <p:ph type="body" idx="2"/>
          </p:nvPr>
        </p:nvSpPr>
        <p:spPr>
          <a:xfrm>
            <a:off x="10437120" y="5942880"/>
            <a:ext cx="79560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0" name="Google Shape;110;p26"/>
          <p:cNvSpPr txBox="1">
            <a:spLocks noGrp="1"/>
          </p:cNvSpPr>
          <p:nvPr>
            <p:ph type="body" idx="3"/>
          </p:nvPr>
        </p:nvSpPr>
        <p:spPr>
          <a:xfrm>
            <a:off x="11272680" y="5942880"/>
            <a:ext cx="79560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1" name="Google Shape;111;p26"/>
          <p:cNvSpPr txBox="1">
            <a:spLocks noGrp="1"/>
          </p:cNvSpPr>
          <p:nvPr>
            <p:ph type="body" idx="4"/>
          </p:nvPr>
        </p:nvSpPr>
        <p:spPr>
          <a:xfrm>
            <a:off x="9601200" y="6347160"/>
            <a:ext cx="79560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2" name="Google Shape;112;p26"/>
          <p:cNvSpPr txBox="1">
            <a:spLocks noGrp="1"/>
          </p:cNvSpPr>
          <p:nvPr>
            <p:ph type="body" idx="5"/>
          </p:nvPr>
        </p:nvSpPr>
        <p:spPr>
          <a:xfrm>
            <a:off x="10437120" y="6347160"/>
            <a:ext cx="79560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3" name="Google Shape;113;p26"/>
          <p:cNvSpPr txBox="1">
            <a:spLocks noGrp="1"/>
          </p:cNvSpPr>
          <p:nvPr>
            <p:ph type="body" idx="6"/>
          </p:nvPr>
        </p:nvSpPr>
        <p:spPr>
          <a:xfrm>
            <a:off x="11272680" y="6347160"/>
            <a:ext cx="79560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x">
  <p:cSld name="TITLE_AND_BODY"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9"/>
          <p:cNvSpPr txBox="1">
            <a:spLocks noGrp="1"/>
          </p:cNvSpPr>
          <p:nvPr>
            <p:ph type="title"/>
          </p:nvPr>
        </p:nvSpPr>
        <p:spPr>
          <a:xfrm>
            <a:off x="109800" y="5660640"/>
            <a:ext cx="9144000" cy="119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5" name="Google Shape;125;p29"/>
          <p:cNvSpPr txBox="1">
            <a:spLocks noGrp="1"/>
          </p:cNvSpPr>
          <p:nvPr>
            <p:ph type="subTitle" idx="1"/>
          </p:nvPr>
        </p:nvSpPr>
        <p:spPr>
          <a:xfrm>
            <a:off x="9601200" y="5873760"/>
            <a:ext cx="2471040" cy="911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" type="obj">
  <p:cSld name="OBJECT"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30"/>
          <p:cNvSpPr txBox="1">
            <a:spLocks noGrp="1"/>
          </p:cNvSpPr>
          <p:nvPr>
            <p:ph type="title"/>
          </p:nvPr>
        </p:nvSpPr>
        <p:spPr>
          <a:xfrm>
            <a:off x="109800" y="5660640"/>
            <a:ext cx="9144000" cy="119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8" name="Google Shape;128;p30"/>
          <p:cNvSpPr txBox="1">
            <a:spLocks noGrp="1"/>
          </p:cNvSpPr>
          <p:nvPr>
            <p:ph type="body" idx="1"/>
          </p:nvPr>
        </p:nvSpPr>
        <p:spPr>
          <a:xfrm>
            <a:off x="9601200" y="5942880"/>
            <a:ext cx="2471040" cy="773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" type="twoObj">
  <p:cSld name="TWO_OBJECTS"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31"/>
          <p:cNvSpPr txBox="1">
            <a:spLocks noGrp="1"/>
          </p:cNvSpPr>
          <p:nvPr>
            <p:ph type="title"/>
          </p:nvPr>
        </p:nvSpPr>
        <p:spPr>
          <a:xfrm>
            <a:off x="109800" y="5660640"/>
            <a:ext cx="9144000" cy="119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1" name="Google Shape;131;p31"/>
          <p:cNvSpPr txBox="1">
            <a:spLocks noGrp="1"/>
          </p:cNvSpPr>
          <p:nvPr>
            <p:ph type="body" idx="1"/>
          </p:nvPr>
        </p:nvSpPr>
        <p:spPr>
          <a:xfrm>
            <a:off x="9601200" y="5942880"/>
            <a:ext cx="1205640" cy="773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2" name="Google Shape;132;p31"/>
          <p:cNvSpPr txBox="1">
            <a:spLocks noGrp="1"/>
          </p:cNvSpPr>
          <p:nvPr>
            <p:ph type="body" idx="2"/>
          </p:nvPr>
        </p:nvSpPr>
        <p:spPr>
          <a:xfrm>
            <a:off x="10867680" y="5942880"/>
            <a:ext cx="1205640" cy="773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32"/>
          <p:cNvSpPr txBox="1">
            <a:spLocks noGrp="1"/>
          </p:cNvSpPr>
          <p:nvPr>
            <p:ph type="title"/>
          </p:nvPr>
        </p:nvSpPr>
        <p:spPr>
          <a:xfrm>
            <a:off x="109800" y="5660640"/>
            <a:ext cx="9144000" cy="119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109800" y="5660640"/>
            <a:ext cx="9144000" cy="119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subTitle" idx="1"/>
          </p:nvPr>
        </p:nvSpPr>
        <p:spPr>
          <a:xfrm>
            <a:off x="9601200" y="5873760"/>
            <a:ext cx="2471040" cy="911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entered Text" type="objOnly">
  <p:cSld name="OBJECT_ONLY"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33"/>
          <p:cNvSpPr txBox="1">
            <a:spLocks noGrp="1"/>
          </p:cNvSpPr>
          <p:nvPr>
            <p:ph type="subTitle" idx="1"/>
          </p:nvPr>
        </p:nvSpPr>
        <p:spPr>
          <a:xfrm>
            <a:off x="109800" y="5660640"/>
            <a:ext cx="9144000" cy="5549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and Content" type="twoObjAndObj">
  <p:cSld name="TWO_OBJECTS_AND_OBJECT"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34"/>
          <p:cNvSpPr txBox="1">
            <a:spLocks noGrp="1"/>
          </p:cNvSpPr>
          <p:nvPr>
            <p:ph type="title"/>
          </p:nvPr>
        </p:nvSpPr>
        <p:spPr>
          <a:xfrm>
            <a:off x="109800" y="5660640"/>
            <a:ext cx="9144000" cy="119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9" name="Google Shape;139;p34"/>
          <p:cNvSpPr txBox="1">
            <a:spLocks noGrp="1"/>
          </p:cNvSpPr>
          <p:nvPr>
            <p:ph type="body" idx="1"/>
          </p:nvPr>
        </p:nvSpPr>
        <p:spPr>
          <a:xfrm>
            <a:off x="9601200" y="5942880"/>
            <a:ext cx="120564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0" name="Google Shape;140;p34"/>
          <p:cNvSpPr txBox="1">
            <a:spLocks noGrp="1"/>
          </p:cNvSpPr>
          <p:nvPr>
            <p:ph type="body" idx="2"/>
          </p:nvPr>
        </p:nvSpPr>
        <p:spPr>
          <a:xfrm>
            <a:off x="10867680" y="5942880"/>
            <a:ext cx="1205640" cy="773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1" name="Google Shape;141;p34"/>
          <p:cNvSpPr txBox="1">
            <a:spLocks noGrp="1"/>
          </p:cNvSpPr>
          <p:nvPr>
            <p:ph type="body" idx="3"/>
          </p:nvPr>
        </p:nvSpPr>
        <p:spPr>
          <a:xfrm>
            <a:off x="9601200" y="6347160"/>
            <a:ext cx="120564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Content and 2 Content" type="objAndTwoObj">
  <p:cSld name="OBJECT_AND_TWO_OBJECTS"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35"/>
          <p:cNvSpPr txBox="1">
            <a:spLocks noGrp="1"/>
          </p:cNvSpPr>
          <p:nvPr>
            <p:ph type="title"/>
          </p:nvPr>
        </p:nvSpPr>
        <p:spPr>
          <a:xfrm>
            <a:off x="109800" y="5660640"/>
            <a:ext cx="9144000" cy="119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4" name="Google Shape;144;p35"/>
          <p:cNvSpPr txBox="1">
            <a:spLocks noGrp="1"/>
          </p:cNvSpPr>
          <p:nvPr>
            <p:ph type="body" idx="1"/>
          </p:nvPr>
        </p:nvSpPr>
        <p:spPr>
          <a:xfrm>
            <a:off x="9601200" y="5942880"/>
            <a:ext cx="1205640" cy="773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5" name="Google Shape;145;p35"/>
          <p:cNvSpPr txBox="1">
            <a:spLocks noGrp="1"/>
          </p:cNvSpPr>
          <p:nvPr>
            <p:ph type="body" idx="2"/>
          </p:nvPr>
        </p:nvSpPr>
        <p:spPr>
          <a:xfrm>
            <a:off x="10867680" y="5942880"/>
            <a:ext cx="120564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6" name="Google Shape;146;p35"/>
          <p:cNvSpPr txBox="1">
            <a:spLocks noGrp="1"/>
          </p:cNvSpPr>
          <p:nvPr>
            <p:ph type="body" idx="3"/>
          </p:nvPr>
        </p:nvSpPr>
        <p:spPr>
          <a:xfrm>
            <a:off x="10867680" y="6347160"/>
            <a:ext cx="120564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over Content" type="twoObjOverTx">
  <p:cSld name="TWO_OBJECTS_OVER_TEXT"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36"/>
          <p:cNvSpPr txBox="1">
            <a:spLocks noGrp="1"/>
          </p:cNvSpPr>
          <p:nvPr>
            <p:ph type="title"/>
          </p:nvPr>
        </p:nvSpPr>
        <p:spPr>
          <a:xfrm>
            <a:off x="109800" y="5660640"/>
            <a:ext cx="9144000" cy="119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9" name="Google Shape;149;p36"/>
          <p:cNvSpPr txBox="1">
            <a:spLocks noGrp="1"/>
          </p:cNvSpPr>
          <p:nvPr>
            <p:ph type="body" idx="1"/>
          </p:nvPr>
        </p:nvSpPr>
        <p:spPr>
          <a:xfrm>
            <a:off x="9601200" y="5942880"/>
            <a:ext cx="120564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0" name="Google Shape;150;p36"/>
          <p:cNvSpPr txBox="1">
            <a:spLocks noGrp="1"/>
          </p:cNvSpPr>
          <p:nvPr>
            <p:ph type="body" idx="2"/>
          </p:nvPr>
        </p:nvSpPr>
        <p:spPr>
          <a:xfrm>
            <a:off x="10867680" y="5942880"/>
            <a:ext cx="120564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1" name="Google Shape;151;p36"/>
          <p:cNvSpPr txBox="1">
            <a:spLocks noGrp="1"/>
          </p:cNvSpPr>
          <p:nvPr>
            <p:ph type="body" idx="3"/>
          </p:nvPr>
        </p:nvSpPr>
        <p:spPr>
          <a:xfrm>
            <a:off x="9601200" y="6347160"/>
            <a:ext cx="247104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 over Content" type="objOverTx">
  <p:cSld name="OBJECT_OVER_TEXT"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37"/>
          <p:cNvSpPr txBox="1">
            <a:spLocks noGrp="1"/>
          </p:cNvSpPr>
          <p:nvPr>
            <p:ph type="title"/>
          </p:nvPr>
        </p:nvSpPr>
        <p:spPr>
          <a:xfrm>
            <a:off x="109800" y="5660640"/>
            <a:ext cx="9144000" cy="119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4" name="Google Shape;154;p37"/>
          <p:cNvSpPr txBox="1">
            <a:spLocks noGrp="1"/>
          </p:cNvSpPr>
          <p:nvPr>
            <p:ph type="body" idx="1"/>
          </p:nvPr>
        </p:nvSpPr>
        <p:spPr>
          <a:xfrm>
            <a:off x="9601200" y="5942880"/>
            <a:ext cx="247104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5" name="Google Shape;155;p37"/>
          <p:cNvSpPr txBox="1">
            <a:spLocks noGrp="1"/>
          </p:cNvSpPr>
          <p:nvPr>
            <p:ph type="body" idx="2"/>
          </p:nvPr>
        </p:nvSpPr>
        <p:spPr>
          <a:xfrm>
            <a:off x="9601200" y="6347160"/>
            <a:ext cx="247104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4 Content" type="fourObj">
  <p:cSld name="FOUR_OBJECTS"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38"/>
          <p:cNvSpPr txBox="1">
            <a:spLocks noGrp="1"/>
          </p:cNvSpPr>
          <p:nvPr>
            <p:ph type="title"/>
          </p:nvPr>
        </p:nvSpPr>
        <p:spPr>
          <a:xfrm>
            <a:off x="109800" y="5660640"/>
            <a:ext cx="9144000" cy="119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8" name="Google Shape;158;p38"/>
          <p:cNvSpPr txBox="1">
            <a:spLocks noGrp="1"/>
          </p:cNvSpPr>
          <p:nvPr>
            <p:ph type="body" idx="1"/>
          </p:nvPr>
        </p:nvSpPr>
        <p:spPr>
          <a:xfrm>
            <a:off x="9601200" y="5942880"/>
            <a:ext cx="120564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9" name="Google Shape;159;p38"/>
          <p:cNvSpPr txBox="1">
            <a:spLocks noGrp="1"/>
          </p:cNvSpPr>
          <p:nvPr>
            <p:ph type="body" idx="2"/>
          </p:nvPr>
        </p:nvSpPr>
        <p:spPr>
          <a:xfrm>
            <a:off x="10867680" y="5942880"/>
            <a:ext cx="120564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0" name="Google Shape;160;p38"/>
          <p:cNvSpPr txBox="1">
            <a:spLocks noGrp="1"/>
          </p:cNvSpPr>
          <p:nvPr>
            <p:ph type="body" idx="3"/>
          </p:nvPr>
        </p:nvSpPr>
        <p:spPr>
          <a:xfrm>
            <a:off x="9601200" y="6347160"/>
            <a:ext cx="120564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1" name="Google Shape;161;p38"/>
          <p:cNvSpPr txBox="1">
            <a:spLocks noGrp="1"/>
          </p:cNvSpPr>
          <p:nvPr>
            <p:ph type="body" idx="4"/>
          </p:nvPr>
        </p:nvSpPr>
        <p:spPr>
          <a:xfrm>
            <a:off x="10867680" y="6347160"/>
            <a:ext cx="120564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6 Content">
  <p:cSld name="Title, 6 Content"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39"/>
          <p:cNvSpPr txBox="1">
            <a:spLocks noGrp="1"/>
          </p:cNvSpPr>
          <p:nvPr>
            <p:ph type="title"/>
          </p:nvPr>
        </p:nvSpPr>
        <p:spPr>
          <a:xfrm>
            <a:off x="109800" y="5660640"/>
            <a:ext cx="9144000" cy="119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4" name="Google Shape;164;p39"/>
          <p:cNvSpPr txBox="1">
            <a:spLocks noGrp="1"/>
          </p:cNvSpPr>
          <p:nvPr>
            <p:ph type="body" idx="1"/>
          </p:nvPr>
        </p:nvSpPr>
        <p:spPr>
          <a:xfrm>
            <a:off x="9601200" y="5942880"/>
            <a:ext cx="79560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5" name="Google Shape;165;p39"/>
          <p:cNvSpPr txBox="1">
            <a:spLocks noGrp="1"/>
          </p:cNvSpPr>
          <p:nvPr>
            <p:ph type="body" idx="2"/>
          </p:nvPr>
        </p:nvSpPr>
        <p:spPr>
          <a:xfrm>
            <a:off x="10437120" y="5942880"/>
            <a:ext cx="79560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6" name="Google Shape;166;p39"/>
          <p:cNvSpPr txBox="1">
            <a:spLocks noGrp="1"/>
          </p:cNvSpPr>
          <p:nvPr>
            <p:ph type="body" idx="3"/>
          </p:nvPr>
        </p:nvSpPr>
        <p:spPr>
          <a:xfrm>
            <a:off x="11272680" y="5942880"/>
            <a:ext cx="79560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7" name="Google Shape;167;p39"/>
          <p:cNvSpPr txBox="1">
            <a:spLocks noGrp="1"/>
          </p:cNvSpPr>
          <p:nvPr>
            <p:ph type="body" idx="4"/>
          </p:nvPr>
        </p:nvSpPr>
        <p:spPr>
          <a:xfrm>
            <a:off x="9601200" y="6347160"/>
            <a:ext cx="79560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8" name="Google Shape;168;p39"/>
          <p:cNvSpPr txBox="1">
            <a:spLocks noGrp="1"/>
          </p:cNvSpPr>
          <p:nvPr>
            <p:ph type="body" idx="5"/>
          </p:nvPr>
        </p:nvSpPr>
        <p:spPr>
          <a:xfrm>
            <a:off x="10437120" y="6347160"/>
            <a:ext cx="79560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9" name="Google Shape;169;p39"/>
          <p:cNvSpPr txBox="1">
            <a:spLocks noGrp="1"/>
          </p:cNvSpPr>
          <p:nvPr>
            <p:ph type="body" idx="6"/>
          </p:nvPr>
        </p:nvSpPr>
        <p:spPr>
          <a:xfrm>
            <a:off x="11272680" y="6347160"/>
            <a:ext cx="79560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x">
  <p:cSld name="TITLE_AND_BODY"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42"/>
          <p:cNvSpPr txBox="1">
            <a:spLocks noGrp="1"/>
          </p:cNvSpPr>
          <p:nvPr>
            <p:ph type="title"/>
          </p:nvPr>
        </p:nvSpPr>
        <p:spPr>
          <a:xfrm>
            <a:off x="109800" y="5660640"/>
            <a:ext cx="9144000" cy="119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1" name="Google Shape;181;p42"/>
          <p:cNvSpPr txBox="1">
            <a:spLocks noGrp="1"/>
          </p:cNvSpPr>
          <p:nvPr>
            <p:ph type="subTitle" idx="1"/>
          </p:nvPr>
        </p:nvSpPr>
        <p:spPr>
          <a:xfrm>
            <a:off x="9601200" y="5873760"/>
            <a:ext cx="2471040" cy="911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" type="obj">
  <p:cSld name="OBJECT"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43"/>
          <p:cNvSpPr txBox="1">
            <a:spLocks noGrp="1"/>
          </p:cNvSpPr>
          <p:nvPr>
            <p:ph type="title"/>
          </p:nvPr>
        </p:nvSpPr>
        <p:spPr>
          <a:xfrm>
            <a:off x="109800" y="5660640"/>
            <a:ext cx="9144000" cy="119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4" name="Google Shape;184;p43"/>
          <p:cNvSpPr txBox="1">
            <a:spLocks noGrp="1"/>
          </p:cNvSpPr>
          <p:nvPr>
            <p:ph type="body" idx="1"/>
          </p:nvPr>
        </p:nvSpPr>
        <p:spPr>
          <a:xfrm>
            <a:off x="9601200" y="5942880"/>
            <a:ext cx="2471040" cy="773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" type="obj">
  <p:cSld name="OBJECT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5"/>
          <p:cNvSpPr txBox="1">
            <a:spLocks noGrp="1"/>
          </p:cNvSpPr>
          <p:nvPr>
            <p:ph type="title"/>
          </p:nvPr>
        </p:nvSpPr>
        <p:spPr>
          <a:xfrm>
            <a:off x="109800" y="5660640"/>
            <a:ext cx="9144000" cy="119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5"/>
          <p:cNvSpPr txBox="1">
            <a:spLocks noGrp="1"/>
          </p:cNvSpPr>
          <p:nvPr>
            <p:ph type="body" idx="1"/>
          </p:nvPr>
        </p:nvSpPr>
        <p:spPr>
          <a:xfrm>
            <a:off x="9601200" y="5942880"/>
            <a:ext cx="2471040" cy="773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" type="twoObj">
  <p:cSld name="TWO_OBJECTS"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44"/>
          <p:cNvSpPr txBox="1">
            <a:spLocks noGrp="1"/>
          </p:cNvSpPr>
          <p:nvPr>
            <p:ph type="title"/>
          </p:nvPr>
        </p:nvSpPr>
        <p:spPr>
          <a:xfrm>
            <a:off x="109800" y="5660640"/>
            <a:ext cx="9144000" cy="119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7" name="Google Shape;187;p44"/>
          <p:cNvSpPr txBox="1">
            <a:spLocks noGrp="1"/>
          </p:cNvSpPr>
          <p:nvPr>
            <p:ph type="body" idx="1"/>
          </p:nvPr>
        </p:nvSpPr>
        <p:spPr>
          <a:xfrm>
            <a:off x="9601200" y="5942880"/>
            <a:ext cx="1205640" cy="773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8" name="Google Shape;188;p44"/>
          <p:cNvSpPr txBox="1">
            <a:spLocks noGrp="1"/>
          </p:cNvSpPr>
          <p:nvPr>
            <p:ph type="body" idx="2"/>
          </p:nvPr>
        </p:nvSpPr>
        <p:spPr>
          <a:xfrm>
            <a:off x="10867680" y="5942880"/>
            <a:ext cx="1205640" cy="773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45"/>
          <p:cNvSpPr txBox="1">
            <a:spLocks noGrp="1"/>
          </p:cNvSpPr>
          <p:nvPr>
            <p:ph type="title"/>
          </p:nvPr>
        </p:nvSpPr>
        <p:spPr>
          <a:xfrm>
            <a:off x="109800" y="5660640"/>
            <a:ext cx="9144000" cy="119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entered Text" type="objOnly">
  <p:cSld name="OBJECT_ONLY"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46"/>
          <p:cNvSpPr txBox="1">
            <a:spLocks noGrp="1"/>
          </p:cNvSpPr>
          <p:nvPr>
            <p:ph type="subTitle" idx="1"/>
          </p:nvPr>
        </p:nvSpPr>
        <p:spPr>
          <a:xfrm>
            <a:off x="109800" y="5660640"/>
            <a:ext cx="9144000" cy="5549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and Content" type="twoObjAndObj">
  <p:cSld name="TWO_OBJECTS_AND_OBJECT"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47"/>
          <p:cNvSpPr txBox="1">
            <a:spLocks noGrp="1"/>
          </p:cNvSpPr>
          <p:nvPr>
            <p:ph type="title"/>
          </p:nvPr>
        </p:nvSpPr>
        <p:spPr>
          <a:xfrm>
            <a:off x="109800" y="5660640"/>
            <a:ext cx="9144000" cy="119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5" name="Google Shape;195;p47"/>
          <p:cNvSpPr txBox="1">
            <a:spLocks noGrp="1"/>
          </p:cNvSpPr>
          <p:nvPr>
            <p:ph type="body" idx="1"/>
          </p:nvPr>
        </p:nvSpPr>
        <p:spPr>
          <a:xfrm>
            <a:off x="9601200" y="5942880"/>
            <a:ext cx="120564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6" name="Google Shape;196;p47"/>
          <p:cNvSpPr txBox="1">
            <a:spLocks noGrp="1"/>
          </p:cNvSpPr>
          <p:nvPr>
            <p:ph type="body" idx="2"/>
          </p:nvPr>
        </p:nvSpPr>
        <p:spPr>
          <a:xfrm>
            <a:off x="10867680" y="5942880"/>
            <a:ext cx="1205640" cy="773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7" name="Google Shape;197;p47"/>
          <p:cNvSpPr txBox="1">
            <a:spLocks noGrp="1"/>
          </p:cNvSpPr>
          <p:nvPr>
            <p:ph type="body" idx="3"/>
          </p:nvPr>
        </p:nvSpPr>
        <p:spPr>
          <a:xfrm>
            <a:off x="9601200" y="6347160"/>
            <a:ext cx="120564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Content and 2 Content" type="objAndTwoObj">
  <p:cSld name="OBJECT_AND_TWO_OBJECTS"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48"/>
          <p:cNvSpPr txBox="1">
            <a:spLocks noGrp="1"/>
          </p:cNvSpPr>
          <p:nvPr>
            <p:ph type="title"/>
          </p:nvPr>
        </p:nvSpPr>
        <p:spPr>
          <a:xfrm>
            <a:off x="109800" y="5660640"/>
            <a:ext cx="9144000" cy="119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0" name="Google Shape;200;p48"/>
          <p:cNvSpPr txBox="1">
            <a:spLocks noGrp="1"/>
          </p:cNvSpPr>
          <p:nvPr>
            <p:ph type="body" idx="1"/>
          </p:nvPr>
        </p:nvSpPr>
        <p:spPr>
          <a:xfrm>
            <a:off x="9601200" y="5942880"/>
            <a:ext cx="1205640" cy="773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1" name="Google Shape;201;p48"/>
          <p:cNvSpPr txBox="1">
            <a:spLocks noGrp="1"/>
          </p:cNvSpPr>
          <p:nvPr>
            <p:ph type="body" idx="2"/>
          </p:nvPr>
        </p:nvSpPr>
        <p:spPr>
          <a:xfrm>
            <a:off x="10867680" y="5942880"/>
            <a:ext cx="120564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2" name="Google Shape;202;p48"/>
          <p:cNvSpPr txBox="1">
            <a:spLocks noGrp="1"/>
          </p:cNvSpPr>
          <p:nvPr>
            <p:ph type="body" idx="3"/>
          </p:nvPr>
        </p:nvSpPr>
        <p:spPr>
          <a:xfrm>
            <a:off x="10867680" y="6347160"/>
            <a:ext cx="120564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over Content" type="twoObjOverTx">
  <p:cSld name="TWO_OBJECTS_OVER_TEXT"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49"/>
          <p:cNvSpPr txBox="1">
            <a:spLocks noGrp="1"/>
          </p:cNvSpPr>
          <p:nvPr>
            <p:ph type="title"/>
          </p:nvPr>
        </p:nvSpPr>
        <p:spPr>
          <a:xfrm>
            <a:off x="109800" y="5660640"/>
            <a:ext cx="9144000" cy="119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5" name="Google Shape;205;p49"/>
          <p:cNvSpPr txBox="1">
            <a:spLocks noGrp="1"/>
          </p:cNvSpPr>
          <p:nvPr>
            <p:ph type="body" idx="1"/>
          </p:nvPr>
        </p:nvSpPr>
        <p:spPr>
          <a:xfrm>
            <a:off x="9601200" y="5942880"/>
            <a:ext cx="120564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6" name="Google Shape;206;p49"/>
          <p:cNvSpPr txBox="1">
            <a:spLocks noGrp="1"/>
          </p:cNvSpPr>
          <p:nvPr>
            <p:ph type="body" idx="2"/>
          </p:nvPr>
        </p:nvSpPr>
        <p:spPr>
          <a:xfrm>
            <a:off x="10867680" y="5942880"/>
            <a:ext cx="120564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7" name="Google Shape;207;p49"/>
          <p:cNvSpPr txBox="1">
            <a:spLocks noGrp="1"/>
          </p:cNvSpPr>
          <p:nvPr>
            <p:ph type="body" idx="3"/>
          </p:nvPr>
        </p:nvSpPr>
        <p:spPr>
          <a:xfrm>
            <a:off x="9601200" y="6347160"/>
            <a:ext cx="247104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 over Content" type="objOverTx">
  <p:cSld name="OBJECT_OVER_TEXT"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50"/>
          <p:cNvSpPr txBox="1">
            <a:spLocks noGrp="1"/>
          </p:cNvSpPr>
          <p:nvPr>
            <p:ph type="title"/>
          </p:nvPr>
        </p:nvSpPr>
        <p:spPr>
          <a:xfrm>
            <a:off x="109800" y="5660640"/>
            <a:ext cx="9144000" cy="119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0" name="Google Shape;210;p50"/>
          <p:cNvSpPr txBox="1">
            <a:spLocks noGrp="1"/>
          </p:cNvSpPr>
          <p:nvPr>
            <p:ph type="body" idx="1"/>
          </p:nvPr>
        </p:nvSpPr>
        <p:spPr>
          <a:xfrm>
            <a:off x="9601200" y="5942880"/>
            <a:ext cx="247104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1" name="Google Shape;211;p50"/>
          <p:cNvSpPr txBox="1">
            <a:spLocks noGrp="1"/>
          </p:cNvSpPr>
          <p:nvPr>
            <p:ph type="body" idx="2"/>
          </p:nvPr>
        </p:nvSpPr>
        <p:spPr>
          <a:xfrm>
            <a:off x="9601200" y="6347160"/>
            <a:ext cx="247104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4 Content" type="fourObj">
  <p:cSld name="FOUR_OBJECTS"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51"/>
          <p:cNvSpPr txBox="1">
            <a:spLocks noGrp="1"/>
          </p:cNvSpPr>
          <p:nvPr>
            <p:ph type="title"/>
          </p:nvPr>
        </p:nvSpPr>
        <p:spPr>
          <a:xfrm>
            <a:off x="109800" y="5660640"/>
            <a:ext cx="9144000" cy="119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4" name="Google Shape;214;p51"/>
          <p:cNvSpPr txBox="1">
            <a:spLocks noGrp="1"/>
          </p:cNvSpPr>
          <p:nvPr>
            <p:ph type="body" idx="1"/>
          </p:nvPr>
        </p:nvSpPr>
        <p:spPr>
          <a:xfrm>
            <a:off x="9601200" y="5942880"/>
            <a:ext cx="120564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5" name="Google Shape;215;p51"/>
          <p:cNvSpPr txBox="1">
            <a:spLocks noGrp="1"/>
          </p:cNvSpPr>
          <p:nvPr>
            <p:ph type="body" idx="2"/>
          </p:nvPr>
        </p:nvSpPr>
        <p:spPr>
          <a:xfrm>
            <a:off x="10867680" y="5942880"/>
            <a:ext cx="120564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6" name="Google Shape;216;p51"/>
          <p:cNvSpPr txBox="1">
            <a:spLocks noGrp="1"/>
          </p:cNvSpPr>
          <p:nvPr>
            <p:ph type="body" idx="3"/>
          </p:nvPr>
        </p:nvSpPr>
        <p:spPr>
          <a:xfrm>
            <a:off x="9601200" y="6347160"/>
            <a:ext cx="120564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7" name="Google Shape;217;p51"/>
          <p:cNvSpPr txBox="1">
            <a:spLocks noGrp="1"/>
          </p:cNvSpPr>
          <p:nvPr>
            <p:ph type="body" idx="4"/>
          </p:nvPr>
        </p:nvSpPr>
        <p:spPr>
          <a:xfrm>
            <a:off x="10867680" y="6347160"/>
            <a:ext cx="120564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6 Content">
  <p:cSld name="Title, 6 Content"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52"/>
          <p:cNvSpPr txBox="1">
            <a:spLocks noGrp="1"/>
          </p:cNvSpPr>
          <p:nvPr>
            <p:ph type="title"/>
          </p:nvPr>
        </p:nvSpPr>
        <p:spPr>
          <a:xfrm>
            <a:off x="109800" y="5660640"/>
            <a:ext cx="9144000" cy="119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0" name="Google Shape;220;p52"/>
          <p:cNvSpPr txBox="1">
            <a:spLocks noGrp="1"/>
          </p:cNvSpPr>
          <p:nvPr>
            <p:ph type="body" idx="1"/>
          </p:nvPr>
        </p:nvSpPr>
        <p:spPr>
          <a:xfrm>
            <a:off x="9601200" y="5942880"/>
            <a:ext cx="79560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1" name="Google Shape;221;p52"/>
          <p:cNvSpPr txBox="1">
            <a:spLocks noGrp="1"/>
          </p:cNvSpPr>
          <p:nvPr>
            <p:ph type="body" idx="2"/>
          </p:nvPr>
        </p:nvSpPr>
        <p:spPr>
          <a:xfrm>
            <a:off x="10437120" y="5942880"/>
            <a:ext cx="79560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2" name="Google Shape;222;p52"/>
          <p:cNvSpPr txBox="1">
            <a:spLocks noGrp="1"/>
          </p:cNvSpPr>
          <p:nvPr>
            <p:ph type="body" idx="3"/>
          </p:nvPr>
        </p:nvSpPr>
        <p:spPr>
          <a:xfrm>
            <a:off x="11272680" y="5942880"/>
            <a:ext cx="79560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3" name="Google Shape;223;p52"/>
          <p:cNvSpPr txBox="1">
            <a:spLocks noGrp="1"/>
          </p:cNvSpPr>
          <p:nvPr>
            <p:ph type="body" idx="4"/>
          </p:nvPr>
        </p:nvSpPr>
        <p:spPr>
          <a:xfrm>
            <a:off x="9601200" y="6347160"/>
            <a:ext cx="79560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4" name="Google Shape;224;p52"/>
          <p:cNvSpPr txBox="1">
            <a:spLocks noGrp="1"/>
          </p:cNvSpPr>
          <p:nvPr>
            <p:ph type="body" idx="5"/>
          </p:nvPr>
        </p:nvSpPr>
        <p:spPr>
          <a:xfrm>
            <a:off x="10437120" y="6347160"/>
            <a:ext cx="79560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5" name="Google Shape;225;p52"/>
          <p:cNvSpPr txBox="1">
            <a:spLocks noGrp="1"/>
          </p:cNvSpPr>
          <p:nvPr>
            <p:ph type="body" idx="6"/>
          </p:nvPr>
        </p:nvSpPr>
        <p:spPr>
          <a:xfrm>
            <a:off x="11272680" y="6347160"/>
            <a:ext cx="79560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4 Content" type="fourObj">
  <p:cSld name="FOUR_OBJECTS"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54"/>
          <p:cNvSpPr txBox="1">
            <a:spLocks noGrp="1"/>
          </p:cNvSpPr>
          <p:nvPr>
            <p:ph type="title"/>
          </p:nvPr>
        </p:nvSpPr>
        <p:spPr>
          <a:xfrm>
            <a:off x="109800" y="5660640"/>
            <a:ext cx="9144000" cy="119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5" name="Google Shape;235;p54"/>
          <p:cNvSpPr txBox="1">
            <a:spLocks noGrp="1"/>
          </p:cNvSpPr>
          <p:nvPr>
            <p:ph type="body" idx="1"/>
          </p:nvPr>
        </p:nvSpPr>
        <p:spPr>
          <a:xfrm>
            <a:off x="9601200" y="5942880"/>
            <a:ext cx="120564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6" name="Google Shape;236;p54"/>
          <p:cNvSpPr txBox="1">
            <a:spLocks noGrp="1"/>
          </p:cNvSpPr>
          <p:nvPr>
            <p:ph type="body" idx="2"/>
          </p:nvPr>
        </p:nvSpPr>
        <p:spPr>
          <a:xfrm>
            <a:off x="10867680" y="5942880"/>
            <a:ext cx="120564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7" name="Google Shape;237;p54"/>
          <p:cNvSpPr txBox="1">
            <a:spLocks noGrp="1"/>
          </p:cNvSpPr>
          <p:nvPr>
            <p:ph type="body" idx="3"/>
          </p:nvPr>
        </p:nvSpPr>
        <p:spPr>
          <a:xfrm>
            <a:off x="9601200" y="6347160"/>
            <a:ext cx="120564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8" name="Google Shape;238;p54"/>
          <p:cNvSpPr txBox="1">
            <a:spLocks noGrp="1"/>
          </p:cNvSpPr>
          <p:nvPr>
            <p:ph type="body" idx="4"/>
          </p:nvPr>
        </p:nvSpPr>
        <p:spPr>
          <a:xfrm>
            <a:off x="10867680" y="6347160"/>
            <a:ext cx="120564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" type="twoObj">
  <p:cSld name="TWO_OBJECTS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6"/>
          <p:cNvSpPr txBox="1">
            <a:spLocks noGrp="1"/>
          </p:cNvSpPr>
          <p:nvPr>
            <p:ph type="title"/>
          </p:nvPr>
        </p:nvSpPr>
        <p:spPr>
          <a:xfrm>
            <a:off x="109800" y="5660640"/>
            <a:ext cx="9144000" cy="119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6"/>
          <p:cNvSpPr txBox="1">
            <a:spLocks noGrp="1"/>
          </p:cNvSpPr>
          <p:nvPr>
            <p:ph type="body" idx="1"/>
          </p:nvPr>
        </p:nvSpPr>
        <p:spPr>
          <a:xfrm>
            <a:off x="9601200" y="5942880"/>
            <a:ext cx="1205640" cy="773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6"/>
          <p:cNvSpPr txBox="1">
            <a:spLocks noGrp="1"/>
          </p:cNvSpPr>
          <p:nvPr>
            <p:ph type="body" idx="2"/>
          </p:nvPr>
        </p:nvSpPr>
        <p:spPr>
          <a:xfrm>
            <a:off x="10867680" y="5942880"/>
            <a:ext cx="1205640" cy="773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x">
  <p:cSld name="TITLE_AND_BODY"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56"/>
          <p:cNvSpPr txBox="1">
            <a:spLocks noGrp="1"/>
          </p:cNvSpPr>
          <p:nvPr>
            <p:ph type="title"/>
          </p:nvPr>
        </p:nvSpPr>
        <p:spPr>
          <a:xfrm>
            <a:off x="109800" y="5660640"/>
            <a:ext cx="9144000" cy="119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2" name="Google Shape;242;p56"/>
          <p:cNvSpPr txBox="1">
            <a:spLocks noGrp="1"/>
          </p:cNvSpPr>
          <p:nvPr>
            <p:ph type="subTitle" idx="1"/>
          </p:nvPr>
        </p:nvSpPr>
        <p:spPr>
          <a:xfrm>
            <a:off x="9601200" y="5873760"/>
            <a:ext cx="2471040" cy="911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" type="obj">
  <p:cSld name="OBJECT"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57"/>
          <p:cNvSpPr txBox="1">
            <a:spLocks noGrp="1"/>
          </p:cNvSpPr>
          <p:nvPr>
            <p:ph type="title"/>
          </p:nvPr>
        </p:nvSpPr>
        <p:spPr>
          <a:xfrm>
            <a:off x="109800" y="5660640"/>
            <a:ext cx="9144000" cy="119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5" name="Google Shape;245;p57"/>
          <p:cNvSpPr txBox="1">
            <a:spLocks noGrp="1"/>
          </p:cNvSpPr>
          <p:nvPr>
            <p:ph type="body" idx="1"/>
          </p:nvPr>
        </p:nvSpPr>
        <p:spPr>
          <a:xfrm>
            <a:off x="9601200" y="5942880"/>
            <a:ext cx="2471040" cy="773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" type="twoObj">
  <p:cSld name="TWO_OBJECTS"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58"/>
          <p:cNvSpPr txBox="1">
            <a:spLocks noGrp="1"/>
          </p:cNvSpPr>
          <p:nvPr>
            <p:ph type="title"/>
          </p:nvPr>
        </p:nvSpPr>
        <p:spPr>
          <a:xfrm>
            <a:off x="109800" y="5660640"/>
            <a:ext cx="9144000" cy="119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8" name="Google Shape;248;p58"/>
          <p:cNvSpPr txBox="1">
            <a:spLocks noGrp="1"/>
          </p:cNvSpPr>
          <p:nvPr>
            <p:ph type="body" idx="1"/>
          </p:nvPr>
        </p:nvSpPr>
        <p:spPr>
          <a:xfrm>
            <a:off x="9601200" y="5942880"/>
            <a:ext cx="1205640" cy="773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9" name="Google Shape;249;p58"/>
          <p:cNvSpPr txBox="1">
            <a:spLocks noGrp="1"/>
          </p:cNvSpPr>
          <p:nvPr>
            <p:ph type="body" idx="2"/>
          </p:nvPr>
        </p:nvSpPr>
        <p:spPr>
          <a:xfrm>
            <a:off x="10867680" y="5942880"/>
            <a:ext cx="1205640" cy="773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59"/>
          <p:cNvSpPr txBox="1">
            <a:spLocks noGrp="1"/>
          </p:cNvSpPr>
          <p:nvPr>
            <p:ph type="title"/>
          </p:nvPr>
        </p:nvSpPr>
        <p:spPr>
          <a:xfrm>
            <a:off x="109800" y="5660640"/>
            <a:ext cx="9144000" cy="119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entered Text" type="objOnly">
  <p:cSld name="OBJECT_ONLY"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60"/>
          <p:cNvSpPr txBox="1">
            <a:spLocks noGrp="1"/>
          </p:cNvSpPr>
          <p:nvPr>
            <p:ph type="subTitle" idx="1"/>
          </p:nvPr>
        </p:nvSpPr>
        <p:spPr>
          <a:xfrm>
            <a:off x="109800" y="5660640"/>
            <a:ext cx="9144000" cy="5549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and Content" type="twoObjAndObj">
  <p:cSld name="TWO_OBJECTS_AND_OBJECT"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61"/>
          <p:cNvSpPr txBox="1">
            <a:spLocks noGrp="1"/>
          </p:cNvSpPr>
          <p:nvPr>
            <p:ph type="title"/>
          </p:nvPr>
        </p:nvSpPr>
        <p:spPr>
          <a:xfrm>
            <a:off x="109800" y="5660640"/>
            <a:ext cx="9144000" cy="119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6" name="Google Shape;256;p61"/>
          <p:cNvSpPr txBox="1">
            <a:spLocks noGrp="1"/>
          </p:cNvSpPr>
          <p:nvPr>
            <p:ph type="body" idx="1"/>
          </p:nvPr>
        </p:nvSpPr>
        <p:spPr>
          <a:xfrm>
            <a:off x="9601200" y="5942880"/>
            <a:ext cx="120564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7" name="Google Shape;257;p61"/>
          <p:cNvSpPr txBox="1">
            <a:spLocks noGrp="1"/>
          </p:cNvSpPr>
          <p:nvPr>
            <p:ph type="body" idx="2"/>
          </p:nvPr>
        </p:nvSpPr>
        <p:spPr>
          <a:xfrm>
            <a:off x="10867680" y="5942880"/>
            <a:ext cx="1205640" cy="773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8" name="Google Shape;258;p61"/>
          <p:cNvSpPr txBox="1">
            <a:spLocks noGrp="1"/>
          </p:cNvSpPr>
          <p:nvPr>
            <p:ph type="body" idx="3"/>
          </p:nvPr>
        </p:nvSpPr>
        <p:spPr>
          <a:xfrm>
            <a:off x="9601200" y="6347160"/>
            <a:ext cx="120564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Content and 2 Content" type="objAndTwoObj">
  <p:cSld name="OBJECT_AND_TWO_OBJECTS"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62"/>
          <p:cNvSpPr txBox="1">
            <a:spLocks noGrp="1"/>
          </p:cNvSpPr>
          <p:nvPr>
            <p:ph type="title"/>
          </p:nvPr>
        </p:nvSpPr>
        <p:spPr>
          <a:xfrm>
            <a:off x="109800" y="5660640"/>
            <a:ext cx="9144000" cy="119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1" name="Google Shape;261;p62"/>
          <p:cNvSpPr txBox="1">
            <a:spLocks noGrp="1"/>
          </p:cNvSpPr>
          <p:nvPr>
            <p:ph type="body" idx="1"/>
          </p:nvPr>
        </p:nvSpPr>
        <p:spPr>
          <a:xfrm>
            <a:off x="9601200" y="5942880"/>
            <a:ext cx="1205640" cy="773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2" name="Google Shape;262;p62"/>
          <p:cNvSpPr txBox="1">
            <a:spLocks noGrp="1"/>
          </p:cNvSpPr>
          <p:nvPr>
            <p:ph type="body" idx="2"/>
          </p:nvPr>
        </p:nvSpPr>
        <p:spPr>
          <a:xfrm>
            <a:off x="10867680" y="5942880"/>
            <a:ext cx="120564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3" name="Google Shape;263;p62"/>
          <p:cNvSpPr txBox="1">
            <a:spLocks noGrp="1"/>
          </p:cNvSpPr>
          <p:nvPr>
            <p:ph type="body" idx="3"/>
          </p:nvPr>
        </p:nvSpPr>
        <p:spPr>
          <a:xfrm>
            <a:off x="10867680" y="6347160"/>
            <a:ext cx="120564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over Content" type="twoObjOverTx">
  <p:cSld name="TWO_OBJECTS_OVER_TEXT"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63"/>
          <p:cNvSpPr txBox="1">
            <a:spLocks noGrp="1"/>
          </p:cNvSpPr>
          <p:nvPr>
            <p:ph type="title"/>
          </p:nvPr>
        </p:nvSpPr>
        <p:spPr>
          <a:xfrm>
            <a:off x="109800" y="5660640"/>
            <a:ext cx="9144000" cy="119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6" name="Google Shape;266;p63"/>
          <p:cNvSpPr txBox="1">
            <a:spLocks noGrp="1"/>
          </p:cNvSpPr>
          <p:nvPr>
            <p:ph type="body" idx="1"/>
          </p:nvPr>
        </p:nvSpPr>
        <p:spPr>
          <a:xfrm>
            <a:off x="9601200" y="5942880"/>
            <a:ext cx="120564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7" name="Google Shape;267;p63"/>
          <p:cNvSpPr txBox="1">
            <a:spLocks noGrp="1"/>
          </p:cNvSpPr>
          <p:nvPr>
            <p:ph type="body" idx="2"/>
          </p:nvPr>
        </p:nvSpPr>
        <p:spPr>
          <a:xfrm>
            <a:off x="10867680" y="5942880"/>
            <a:ext cx="120564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8" name="Google Shape;268;p63"/>
          <p:cNvSpPr txBox="1">
            <a:spLocks noGrp="1"/>
          </p:cNvSpPr>
          <p:nvPr>
            <p:ph type="body" idx="3"/>
          </p:nvPr>
        </p:nvSpPr>
        <p:spPr>
          <a:xfrm>
            <a:off x="9601200" y="6347160"/>
            <a:ext cx="247104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 over Content" type="objOverTx">
  <p:cSld name="OBJECT_OVER_TEXT"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64"/>
          <p:cNvSpPr txBox="1">
            <a:spLocks noGrp="1"/>
          </p:cNvSpPr>
          <p:nvPr>
            <p:ph type="title"/>
          </p:nvPr>
        </p:nvSpPr>
        <p:spPr>
          <a:xfrm>
            <a:off x="109800" y="5660640"/>
            <a:ext cx="9144000" cy="119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1" name="Google Shape;271;p64"/>
          <p:cNvSpPr txBox="1">
            <a:spLocks noGrp="1"/>
          </p:cNvSpPr>
          <p:nvPr>
            <p:ph type="body" idx="1"/>
          </p:nvPr>
        </p:nvSpPr>
        <p:spPr>
          <a:xfrm>
            <a:off x="9601200" y="5942880"/>
            <a:ext cx="247104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2" name="Google Shape;272;p64"/>
          <p:cNvSpPr txBox="1">
            <a:spLocks noGrp="1"/>
          </p:cNvSpPr>
          <p:nvPr>
            <p:ph type="body" idx="2"/>
          </p:nvPr>
        </p:nvSpPr>
        <p:spPr>
          <a:xfrm>
            <a:off x="9601200" y="6347160"/>
            <a:ext cx="247104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7"/>
          <p:cNvSpPr txBox="1">
            <a:spLocks noGrp="1"/>
          </p:cNvSpPr>
          <p:nvPr>
            <p:ph type="title"/>
          </p:nvPr>
        </p:nvSpPr>
        <p:spPr>
          <a:xfrm>
            <a:off x="109800" y="5660640"/>
            <a:ext cx="9144000" cy="119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6 Content">
  <p:cSld name="Title, 6 Content"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65"/>
          <p:cNvSpPr txBox="1">
            <a:spLocks noGrp="1"/>
          </p:cNvSpPr>
          <p:nvPr>
            <p:ph type="title"/>
          </p:nvPr>
        </p:nvSpPr>
        <p:spPr>
          <a:xfrm>
            <a:off x="109800" y="5660640"/>
            <a:ext cx="9144000" cy="119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5" name="Google Shape;275;p65"/>
          <p:cNvSpPr txBox="1">
            <a:spLocks noGrp="1"/>
          </p:cNvSpPr>
          <p:nvPr>
            <p:ph type="body" idx="1"/>
          </p:nvPr>
        </p:nvSpPr>
        <p:spPr>
          <a:xfrm>
            <a:off x="9601200" y="5942880"/>
            <a:ext cx="79560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6" name="Google Shape;276;p65"/>
          <p:cNvSpPr txBox="1">
            <a:spLocks noGrp="1"/>
          </p:cNvSpPr>
          <p:nvPr>
            <p:ph type="body" idx="2"/>
          </p:nvPr>
        </p:nvSpPr>
        <p:spPr>
          <a:xfrm>
            <a:off x="10437120" y="5942880"/>
            <a:ext cx="79560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7" name="Google Shape;277;p65"/>
          <p:cNvSpPr txBox="1">
            <a:spLocks noGrp="1"/>
          </p:cNvSpPr>
          <p:nvPr>
            <p:ph type="body" idx="3"/>
          </p:nvPr>
        </p:nvSpPr>
        <p:spPr>
          <a:xfrm>
            <a:off x="11272680" y="5942880"/>
            <a:ext cx="79560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8" name="Google Shape;278;p65"/>
          <p:cNvSpPr txBox="1">
            <a:spLocks noGrp="1"/>
          </p:cNvSpPr>
          <p:nvPr>
            <p:ph type="body" idx="4"/>
          </p:nvPr>
        </p:nvSpPr>
        <p:spPr>
          <a:xfrm>
            <a:off x="9601200" y="6347160"/>
            <a:ext cx="79560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9" name="Google Shape;279;p65"/>
          <p:cNvSpPr txBox="1">
            <a:spLocks noGrp="1"/>
          </p:cNvSpPr>
          <p:nvPr>
            <p:ph type="body" idx="5"/>
          </p:nvPr>
        </p:nvSpPr>
        <p:spPr>
          <a:xfrm>
            <a:off x="10437120" y="6347160"/>
            <a:ext cx="79560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0" name="Google Shape;280;p65"/>
          <p:cNvSpPr txBox="1">
            <a:spLocks noGrp="1"/>
          </p:cNvSpPr>
          <p:nvPr>
            <p:ph type="body" idx="6"/>
          </p:nvPr>
        </p:nvSpPr>
        <p:spPr>
          <a:xfrm>
            <a:off x="11272680" y="6347160"/>
            <a:ext cx="79560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x">
  <p:cSld name="TITLE_AND_BODY">
    <p:spTree>
      <p:nvGrpSpPr>
        <p:cNvPr id="1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68"/>
          <p:cNvSpPr txBox="1">
            <a:spLocks noGrp="1"/>
          </p:cNvSpPr>
          <p:nvPr>
            <p:ph type="title"/>
          </p:nvPr>
        </p:nvSpPr>
        <p:spPr>
          <a:xfrm>
            <a:off x="109800" y="5660640"/>
            <a:ext cx="9144000" cy="119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9" name="Google Shape;289;p68"/>
          <p:cNvSpPr txBox="1">
            <a:spLocks noGrp="1"/>
          </p:cNvSpPr>
          <p:nvPr>
            <p:ph type="subTitle" idx="1"/>
          </p:nvPr>
        </p:nvSpPr>
        <p:spPr>
          <a:xfrm>
            <a:off x="9601200" y="5873760"/>
            <a:ext cx="2471040" cy="911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" type="obj">
  <p:cSld name="OBJECT"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69"/>
          <p:cNvSpPr txBox="1">
            <a:spLocks noGrp="1"/>
          </p:cNvSpPr>
          <p:nvPr>
            <p:ph type="title"/>
          </p:nvPr>
        </p:nvSpPr>
        <p:spPr>
          <a:xfrm>
            <a:off x="109800" y="5660640"/>
            <a:ext cx="9144000" cy="119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2" name="Google Shape;292;p69"/>
          <p:cNvSpPr txBox="1">
            <a:spLocks noGrp="1"/>
          </p:cNvSpPr>
          <p:nvPr>
            <p:ph type="body" idx="1"/>
          </p:nvPr>
        </p:nvSpPr>
        <p:spPr>
          <a:xfrm>
            <a:off x="9601200" y="5942880"/>
            <a:ext cx="2471040" cy="773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" type="twoObj">
  <p:cSld name="TWO_OBJECTS"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70"/>
          <p:cNvSpPr txBox="1">
            <a:spLocks noGrp="1"/>
          </p:cNvSpPr>
          <p:nvPr>
            <p:ph type="title"/>
          </p:nvPr>
        </p:nvSpPr>
        <p:spPr>
          <a:xfrm>
            <a:off x="109800" y="5660640"/>
            <a:ext cx="9144000" cy="119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5" name="Google Shape;295;p70"/>
          <p:cNvSpPr txBox="1">
            <a:spLocks noGrp="1"/>
          </p:cNvSpPr>
          <p:nvPr>
            <p:ph type="body" idx="1"/>
          </p:nvPr>
        </p:nvSpPr>
        <p:spPr>
          <a:xfrm>
            <a:off x="9601200" y="5942880"/>
            <a:ext cx="1205640" cy="773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6" name="Google Shape;296;p70"/>
          <p:cNvSpPr txBox="1">
            <a:spLocks noGrp="1"/>
          </p:cNvSpPr>
          <p:nvPr>
            <p:ph type="body" idx="2"/>
          </p:nvPr>
        </p:nvSpPr>
        <p:spPr>
          <a:xfrm>
            <a:off x="10867680" y="5942880"/>
            <a:ext cx="1205640" cy="773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71"/>
          <p:cNvSpPr txBox="1">
            <a:spLocks noGrp="1"/>
          </p:cNvSpPr>
          <p:nvPr>
            <p:ph type="title"/>
          </p:nvPr>
        </p:nvSpPr>
        <p:spPr>
          <a:xfrm>
            <a:off x="109800" y="5660640"/>
            <a:ext cx="9144000" cy="119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entered Text" type="objOnly">
  <p:cSld name="OBJECT_ONLY"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72"/>
          <p:cNvSpPr txBox="1">
            <a:spLocks noGrp="1"/>
          </p:cNvSpPr>
          <p:nvPr>
            <p:ph type="subTitle" idx="1"/>
          </p:nvPr>
        </p:nvSpPr>
        <p:spPr>
          <a:xfrm>
            <a:off x="109800" y="5660640"/>
            <a:ext cx="9144000" cy="5549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and Content" type="twoObjAndObj">
  <p:cSld name="TWO_OBJECTS_AND_OBJECT"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73"/>
          <p:cNvSpPr txBox="1">
            <a:spLocks noGrp="1"/>
          </p:cNvSpPr>
          <p:nvPr>
            <p:ph type="title"/>
          </p:nvPr>
        </p:nvSpPr>
        <p:spPr>
          <a:xfrm>
            <a:off x="109800" y="5660640"/>
            <a:ext cx="9144000" cy="119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3" name="Google Shape;303;p73"/>
          <p:cNvSpPr txBox="1">
            <a:spLocks noGrp="1"/>
          </p:cNvSpPr>
          <p:nvPr>
            <p:ph type="body" idx="1"/>
          </p:nvPr>
        </p:nvSpPr>
        <p:spPr>
          <a:xfrm>
            <a:off x="9601200" y="5942880"/>
            <a:ext cx="120564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4" name="Google Shape;304;p73"/>
          <p:cNvSpPr txBox="1">
            <a:spLocks noGrp="1"/>
          </p:cNvSpPr>
          <p:nvPr>
            <p:ph type="body" idx="2"/>
          </p:nvPr>
        </p:nvSpPr>
        <p:spPr>
          <a:xfrm>
            <a:off x="10867680" y="5942880"/>
            <a:ext cx="1205640" cy="773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5" name="Google Shape;305;p73"/>
          <p:cNvSpPr txBox="1">
            <a:spLocks noGrp="1"/>
          </p:cNvSpPr>
          <p:nvPr>
            <p:ph type="body" idx="3"/>
          </p:nvPr>
        </p:nvSpPr>
        <p:spPr>
          <a:xfrm>
            <a:off x="9601200" y="6347160"/>
            <a:ext cx="120564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Content and 2 Content" type="objAndTwoObj">
  <p:cSld name="OBJECT_AND_TWO_OBJECTS">
    <p:spTree>
      <p:nvGrpSpPr>
        <p:cNvPr id="1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74"/>
          <p:cNvSpPr txBox="1">
            <a:spLocks noGrp="1"/>
          </p:cNvSpPr>
          <p:nvPr>
            <p:ph type="title"/>
          </p:nvPr>
        </p:nvSpPr>
        <p:spPr>
          <a:xfrm>
            <a:off x="109800" y="5660640"/>
            <a:ext cx="9144000" cy="119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8" name="Google Shape;308;p74"/>
          <p:cNvSpPr txBox="1">
            <a:spLocks noGrp="1"/>
          </p:cNvSpPr>
          <p:nvPr>
            <p:ph type="body" idx="1"/>
          </p:nvPr>
        </p:nvSpPr>
        <p:spPr>
          <a:xfrm>
            <a:off x="9601200" y="5942880"/>
            <a:ext cx="1205640" cy="773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9" name="Google Shape;309;p74"/>
          <p:cNvSpPr txBox="1">
            <a:spLocks noGrp="1"/>
          </p:cNvSpPr>
          <p:nvPr>
            <p:ph type="body" idx="2"/>
          </p:nvPr>
        </p:nvSpPr>
        <p:spPr>
          <a:xfrm>
            <a:off x="10867680" y="5942880"/>
            <a:ext cx="120564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0" name="Google Shape;310;p74"/>
          <p:cNvSpPr txBox="1">
            <a:spLocks noGrp="1"/>
          </p:cNvSpPr>
          <p:nvPr>
            <p:ph type="body" idx="3"/>
          </p:nvPr>
        </p:nvSpPr>
        <p:spPr>
          <a:xfrm>
            <a:off x="10867680" y="6347160"/>
            <a:ext cx="120564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over Content" type="twoObjOverTx">
  <p:cSld name="TWO_OBJECTS_OVER_TEXT"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75"/>
          <p:cNvSpPr txBox="1">
            <a:spLocks noGrp="1"/>
          </p:cNvSpPr>
          <p:nvPr>
            <p:ph type="title"/>
          </p:nvPr>
        </p:nvSpPr>
        <p:spPr>
          <a:xfrm>
            <a:off x="109800" y="5660640"/>
            <a:ext cx="9144000" cy="119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3" name="Google Shape;313;p75"/>
          <p:cNvSpPr txBox="1">
            <a:spLocks noGrp="1"/>
          </p:cNvSpPr>
          <p:nvPr>
            <p:ph type="body" idx="1"/>
          </p:nvPr>
        </p:nvSpPr>
        <p:spPr>
          <a:xfrm>
            <a:off x="9601200" y="5942880"/>
            <a:ext cx="120564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4" name="Google Shape;314;p75"/>
          <p:cNvSpPr txBox="1">
            <a:spLocks noGrp="1"/>
          </p:cNvSpPr>
          <p:nvPr>
            <p:ph type="body" idx="2"/>
          </p:nvPr>
        </p:nvSpPr>
        <p:spPr>
          <a:xfrm>
            <a:off x="10867680" y="5942880"/>
            <a:ext cx="120564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5" name="Google Shape;315;p75"/>
          <p:cNvSpPr txBox="1">
            <a:spLocks noGrp="1"/>
          </p:cNvSpPr>
          <p:nvPr>
            <p:ph type="body" idx="3"/>
          </p:nvPr>
        </p:nvSpPr>
        <p:spPr>
          <a:xfrm>
            <a:off x="9601200" y="6347160"/>
            <a:ext cx="247104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entered Text" type="objOnly">
  <p:cSld name="OBJECT_ONLY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8"/>
          <p:cNvSpPr txBox="1">
            <a:spLocks noGrp="1"/>
          </p:cNvSpPr>
          <p:nvPr>
            <p:ph type="subTitle" idx="1"/>
          </p:nvPr>
        </p:nvSpPr>
        <p:spPr>
          <a:xfrm>
            <a:off x="109800" y="5660640"/>
            <a:ext cx="9144000" cy="5549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 over Content" type="objOverTx">
  <p:cSld name="OBJECT_OVER_TEXT"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76"/>
          <p:cNvSpPr txBox="1">
            <a:spLocks noGrp="1"/>
          </p:cNvSpPr>
          <p:nvPr>
            <p:ph type="title"/>
          </p:nvPr>
        </p:nvSpPr>
        <p:spPr>
          <a:xfrm>
            <a:off x="109800" y="5660640"/>
            <a:ext cx="9144000" cy="119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8" name="Google Shape;318;p76"/>
          <p:cNvSpPr txBox="1">
            <a:spLocks noGrp="1"/>
          </p:cNvSpPr>
          <p:nvPr>
            <p:ph type="body" idx="1"/>
          </p:nvPr>
        </p:nvSpPr>
        <p:spPr>
          <a:xfrm>
            <a:off x="9601200" y="5942880"/>
            <a:ext cx="247104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9" name="Google Shape;319;p76"/>
          <p:cNvSpPr txBox="1">
            <a:spLocks noGrp="1"/>
          </p:cNvSpPr>
          <p:nvPr>
            <p:ph type="body" idx="2"/>
          </p:nvPr>
        </p:nvSpPr>
        <p:spPr>
          <a:xfrm>
            <a:off x="9601200" y="6347160"/>
            <a:ext cx="247104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4 Content" type="fourObj">
  <p:cSld name="FOUR_OBJECTS"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p77"/>
          <p:cNvSpPr txBox="1">
            <a:spLocks noGrp="1"/>
          </p:cNvSpPr>
          <p:nvPr>
            <p:ph type="title"/>
          </p:nvPr>
        </p:nvSpPr>
        <p:spPr>
          <a:xfrm>
            <a:off x="109800" y="5660640"/>
            <a:ext cx="9144000" cy="119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2" name="Google Shape;322;p77"/>
          <p:cNvSpPr txBox="1">
            <a:spLocks noGrp="1"/>
          </p:cNvSpPr>
          <p:nvPr>
            <p:ph type="body" idx="1"/>
          </p:nvPr>
        </p:nvSpPr>
        <p:spPr>
          <a:xfrm>
            <a:off x="9601200" y="5942880"/>
            <a:ext cx="120564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3" name="Google Shape;323;p77"/>
          <p:cNvSpPr txBox="1">
            <a:spLocks noGrp="1"/>
          </p:cNvSpPr>
          <p:nvPr>
            <p:ph type="body" idx="2"/>
          </p:nvPr>
        </p:nvSpPr>
        <p:spPr>
          <a:xfrm>
            <a:off x="10867680" y="5942880"/>
            <a:ext cx="120564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4" name="Google Shape;324;p77"/>
          <p:cNvSpPr txBox="1">
            <a:spLocks noGrp="1"/>
          </p:cNvSpPr>
          <p:nvPr>
            <p:ph type="body" idx="3"/>
          </p:nvPr>
        </p:nvSpPr>
        <p:spPr>
          <a:xfrm>
            <a:off x="9601200" y="6347160"/>
            <a:ext cx="120564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5" name="Google Shape;325;p77"/>
          <p:cNvSpPr txBox="1">
            <a:spLocks noGrp="1"/>
          </p:cNvSpPr>
          <p:nvPr>
            <p:ph type="body" idx="4"/>
          </p:nvPr>
        </p:nvSpPr>
        <p:spPr>
          <a:xfrm>
            <a:off x="10867680" y="6347160"/>
            <a:ext cx="120564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6 Content">
  <p:cSld name="Title, 6 Content"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p78"/>
          <p:cNvSpPr txBox="1">
            <a:spLocks noGrp="1"/>
          </p:cNvSpPr>
          <p:nvPr>
            <p:ph type="title"/>
          </p:nvPr>
        </p:nvSpPr>
        <p:spPr>
          <a:xfrm>
            <a:off x="109800" y="5660640"/>
            <a:ext cx="9144000" cy="119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8" name="Google Shape;328;p78"/>
          <p:cNvSpPr txBox="1">
            <a:spLocks noGrp="1"/>
          </p:cNvSpPr>
          <p:nvPr>
            <p:ph type="body" idx="1"/>
          </p:nvPr>
        </p:nvSpPr>
        <p:spPr>
          <a:xfrm>
            <a:off x="9601200" y="5942880"/>
            <a:ext cx="79560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9" name="Google Shape;329;p78"/>
          <p:cNvSpPr txBox="1">
            <a:spLocks noGrp="1"/>
          </p:cNvSpPr>
          <p:nvPr>
            <p:ph type="body" idx="2"/>
          </p:nvPr>
        </p:nvSpPr>
        <p:spPr>
          <a:xfrm>
            <a:off x="10437120" y="5942880"/>
            <a:ext cx="79560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0" name="Google Shape;330;p78"/>
          <p:cNvSpPr txBox="1">
            <a:spLocks noGrp="1"/>
          </p:cNvSpPr>
          <p:nvPr>
            <p:ph type="body" idx="3"/>
          </p:nvPr>
        </p:nvSpPr>
        <p:spPr>
          <a:xfrm>
            <a:off x="11272680" y="5942880"/>
            <a:ext cx="79560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1" name="Google Shape;331;p78"/>
          <p:cNvSpPr txBox="1">
            <a:spLocks noGrp="1"/>
          </p:cNvSpPr>
          <p:nvPr>
            <p:ph type="body" idx="4"/>
          </p:nvPr>
        </p:nvSpPr>
        <p:spPr>
          <a:xfrm>
            <a:off x="9601200" y="6347160"/>
            <a:ext cx="79560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2" name="Google Shape;332;p78"/>
          <p:cNvSpPr txBox="1">
            <a:spLocks noGrp="1"/>
          </p:cNvSpPr>
          <p:nvPr>
            <p:ph type="body" idx="5"/>
          </p:nvPr>
        </p:nvSpPr>
        <p:spPr>
          <a:xfrm>
            <a:off x="10437120" y="6347160"/>
            <a:ext cx="79560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3" name="Google Shape;333;p78"/>
          <p:cNvSpPr txBox="1">
            <a:spLocks noGrp="1"/>
          </p:cNvSpPr>
          <p:nvPr>
            <p:ph type="body" idx="6"/>
          </p:nvPr>
        </p:nvSpPr>
        <p:spPr>
          <a:xfrm>
            <a:off x="11272680" y="6347160"/>
            <a:ext cx="79560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x">
  <p:cSld name="TITLE_AND_BODY">
    <p:spTree>
      <p:nvGrpSpPr>
        <p:cNvPr id="1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81"/>
          <p:cNvSpPr txBox="1">
            <a:spLocks noGrp="1"/>
          </p:cNvSpPr>
          <p:nvPr>
            <p:ph type="title"/>
          </p:nvPr>
        </p:nvSpPr>
        <p:spPr>
          <a:xfrm>
            <a:off x="109800" y="5660640"/>
            <a:ext cx="9144000" cy="119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4" name="Google Shape;344;p81"/>
          <p:cNvSpPr txBox="1">
            <a:spLocks noGrp="1"/>
          </p:cNvSpPr>
          <p:nvPr>
            <p:ph type="subTitle" idx="1"/>
          </p:nvPr>
        </p:nvSpPr>
        <p:spPr>
          <a:xfrm>
            <a:off x="9601200" y="5873760"/>
            <a:ext cx="2471040" cy="911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" type="obj">
  <p:cSld name="OBJECT">
    <p:spTree>
      <p:nvGrpSpPr>
        <p:cNvPr id="1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p82"/>
          <p:cNvSpPr txBox="1">
            <a:spLocks noGrp="1"/>
          </p:cNvSpPr>
          <p:nvPr>
            <p:ph type="title"/>
          </p:nvPr>
        </p:nvSpPr>
        <p:spPr>
          <a:xfrm>
            <a:off x="109800" y="5660640"/>
            <a:ext cx="9144000" cy="119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7" name="Google Shape;347;p82"/>
          <p:cNvSpPr txBox="1">
            <a:spLocks noGrp="1"/>
          </p:cNvSpPr>
          <p:nvPr>
            <p:ph type="body" idx="1"/>
          </p:nvPr>
        </p:nvSpPr>
        <p:spPr>
          <a:xfrm>
            <a:off x="9601200" y="5942880"/>
            <a:ext cx="2471040" cy="773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" type="twoObj">
  <p:cSld name="TWO_OBJECTS">
    <p:spTree>
      <p:nvGrpSpPr>
        <p:cNvPr id="1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p83"/>
          <p:cNvSpPr txBox="1">
            <a:spLocks noGrp="1"/>
          </p:cNvSpPr>
          <p:nvPr>
            <p:ph type="title"/>
          </p:nvPr>
        </p:nvSpPr>
        <p:spPr>
          <a:xfrm>
            <a:off x="109800" y="5660640"/>
            <a:ext cx="9144000" cy="119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0" name="Google Shape;350;p83"/>
          <p:cNvSpPr txBox="1">
            <a:spLocks noGrp="1"/>
          </p:cNvSpPr>
          <p:nvPr>
            <p:ph type="body" idx="1"/>
          </p:nvPr>
        </p:nvSpPr>
        <p:spPr>
          <a:xfrm>
            <a:off x="9601200" y="5942880"/>
            <a:ext cx="1205640" cy="773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1" name="Google Shape;351;p83"/>
          <p:cNvSpPr txBox="1">
            <a:spLocks noGrp="1"/>
          </p:cNvSpPr>
          <p:nvPr>
            <p:ph type="body" idx="2"/>
          </p:nvPr>
        </p:nvSpPr>
        <p:spPr>
          <a:xfrm>
            <a:off x="10867680" y="5942880"/>
            <a:ext cx="1205640" cy="773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p84"/>
          <p:cNvSpPr txBox="1">
            <a:spLocks noGrp="1"/>
          </p:cNvSpPr>
          <p:nvPr>
            <p:ph type="title"/>
          </p:nvPr>
        </p:nvSpPr>
        <p:spPr>
          <a:xfrm>
            <a:off x="109800" y="5660640"/>
            <a:ext cx="9144000" cy="119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entered Text" type="objOnly">
  <p:cSld name="OBJECT_ONLY">
    <p:spTree>
      <p:nvGrpSpPr>
        <p:cNvPr id="1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p85"/>
          <p:cNvSpPr txBox="1">
            <a:spLocks noGrp="1"/>
          </p:cNvSpPr>
          <p:nvPr>
            <p:ph type="subTitle" idx="1"/>
          </p:nvPr>
        </p:nvSpPr>
        <p:spPr>
          <a:xfrm>
            <a:off x="109800" y="5660640"/>
            <a:ext cx="9144000" cy="5549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and Content" type="twoObjAndObj">
  <p:cSld name="TWO_OBJECTS_AND_OBJECT">
    <p:spTree>
      <p:nvGrpSpPr>
        <p:cNvPr id="1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p86"/>
          <p:cNvSpPr txBox="1">
            <a:spLocks noGrp="1"/>
          </p:cNvSpPr>
          <p:nvPr>
            <p:ph type="title"/>
          </p:nvPr>
        </p:nvSpPr>
        <p:spPr>
          <a:xfrm>
            <a:off x="109800" y="5660640"/>
            <a:ext cx="9144000" cy="119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8" name="Google Shape;358;p86"/>
          <p:cNvSpPr txBox="1">
            <a:spLocks noGrp="1"/>
          </p:cNvSpPr>
          <p:nvPr>
            <p:ph type="body" idx="1"/>
          </p:nvPr>
        </p:nvSpPr>
        <p:spPr>
          <a:xfrm>
            <a:off x="9601200" y="5942880"/>
            <a:ext cx="120564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9" name="Google Shape;359;p86"/>
          <p:cNvSpPr txBox="1">
            <a:spLocks noGrp="1"/>
          </p:cNvSpPr>
          <p:nvPr>
            <p:ph type="body" idx="2"/>
          </p:nvPr>
        </p:nvSpPr>
        <p:spPr>
          <a:xfrm>
            <a:off x="10867680" y="5942880"/>
            <a:ext cx="1205640" cy="773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0" name="Google Shape;360;p86"/>
          <p:cNvSpPr txBox="1">
            <a:spLocks noGrp="1"/>
          </p:cNvSpPr>
          <p:nvPr>
            <p:ph type="body" idx="3"/>
          </p:nvPr>
        </p:nvSpPr>
        <p:spPr>
          <a:xfrm>
            <a:off x="9601200" y="6347160"/>
            <a:ext cx="120564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and Content" type="twoObjAndObj">
  <p:cSld name="TWO_OBJECTS_AND_OBJECT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9"/>
          <p:cNvSpPr txBox="1">
            <a:spLocks noGrp="1"/>
          </p:cNvSpPr>
          <p:nvPr>
            <p:ph type="title"/>
          </p:nvPr>
        </p:nvSpPr>
        <p:spPr>
          <a:xfrm>
            <a:off x="109800" y="5660640"/>
            <a:ext cx="9144000" cy="119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9"/>
          <p:cNvSpPr txBox="1">
            <a:spLocks noGrp="1"/>
          </p:cNvSpPr>
          <p:nvPr>
            <p:ph type="body" idx="1"/>
          </p:nvPr>
        </p:nvSpPr>
        <p:spPr>
          <a:xfrm>
            <a:off x="9601200" y="5942880"/>
            <a:ext cx="120564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9"/>
          <p:cNvSpPr txBox="1">
            <a:spLocks noGrp="1"/>
          </p:cNvSpPr>
          <p:nvPr>
            <p:ph type="body" idx="2"/>
          </p:nvPr>
        </p:nvSpPr>
        <p:spPr>
          <a:xfrm>
            <a:off x="10867680" y="5942880"/>
            <a:ext cx="1205640" cy="773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9"/>
          <p:cNvSpPr txBox="1">
            <a:spLocks noGrp="1"/>
          </p:cNvSpPr>
          <p:nvPr>
            <p:ph type="body" idx="3"/>
          </p:nvPr>
        </p:nvSpPr>
        <p:spPr>
          <a:xfrm>
            <a:off x="9601200" y="6347160"/>
            <a:ext cx="120564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Content and 2 Content" type="objAndTwoObj">
  <p:cSld name="OBJECT_AND_TWO_OBJECTS">
    <p:spTree>
      <p:nvGrpSpPr>
        <p:cNvPr id="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p87"/>
          <p:cNvSpPr txBox="1">
            <a:spLocks noGrp="1"/>
          </p:cNvSpPr>
          <p:nvPr>
            <p:ph type="title"/>
          </p:nvPr>
        </p:nvSpPr>
        <p:spPr>
          <a:xfrm>
            <a:off x="109800" y="5660640"/>
            <a:ext cx="9144000" cy="119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3" name="Google Shape;363;p87"/>
          <p:cNvSpPr txBox="1">
            <a:spLocks noGrp="1"/>
          </p:cNvSpPr>
          <p:nvPr>
            <p:ph type="body" idx="1"/>
          </p:nvPr>
        </p:nvSpPr>
        <p:spPr>
          <a:xfrm>
            <a:off x="9601200" y="5942880"/>
            <a:ext cx="1205640" cy="773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4" name="Google Shape;364;p87"/>
          <p:cNvSpPr txBox="1">
            <a:spLocks noGrp="1"/>
          </p:cNvSpPr>
          <p:nvPr>
            <p:ph type="body" idx="2"/>
          </p:nvPr>
        </p:nvSpPr>
        <p:spPr>
          <a:xfrm>
            <a:off x="10867680" y="5942880"/>
            <a:ext cx="120564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5" name="Google Shape;365;p87"/>
          <p:cNvSpPr txBox="1">
            <a:spLocks noGrp="1"/>
          </p:cNvSpPr>
          <p:nvPr>
            <p:ph type="body" idx="3"/>
          </p:nvPr>
        </p:nvSpPr>
        <p:spPr>
          <a:xfrm>
            <a:off x="10867680" y="6347160"/>
            <a:ext cx="120564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over Content" type="twoObjOverTx">
  <p:cSld name="TWO_OBJECTS_OVER_TEXT">
    <p:spTree>
      <p:nvGrpSpPr>
        <p:cNvPr id="1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p88"/>
          <p:cNvSpPr txBox="1">
            <a:spLocks noGrp="1"/>
          </p:cNvSpPr>
          <p:nvPr>
            <p:ph type="title"/>
          </p:nvPr>
        </p:nvSpPr>
        <p:spPr>
          <a:xfrm>
            <a:off x="109800" y="5660640"/>
            <a:ext cx="9144000" cy="119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8" name="Google Shape;368;p88"/>
          <p:cNvSpPr txBox="1">
            <a:spLocks noGrp="1"/>
          </p:cNvSpPr>
          <p:nvPr>
            <p:ph type="body" idx="1"/>
          </p:nvPr>
        </p:nvSpPr>
        <p:spPr>
          <a:xfrm>
            <a:off x="9601200" y="5942880"/>
            <a:ext cx="120564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9" name="Google Shape;369;p88"/>
          <p:cNvSpPr txBox="1">
            <a:spLocks noGrp="1"/>
          </p:cNvSpPr>
          <p:nvPr>
            <p:ph type="body" idx="2"/>
          </p:nvPr>
        </p:nvSpPr>
        <p:spPr>
          <a:xfrm>
            <a:off x="10867680" y="5942880"/>
            <a:ext cx="120564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0" name="Google Shape;370;p88"/>
          <p:cNvSpPr txBox="1">
            <a:spLocks noGrp="1"/>
          </p:cNvSpPr>
          <p:nvPr>
            <p:ph type="body" idx="3"/>
          </p:nvPr>
        </p:nvSpPr>
        <p:spPr>
          <a:xfrm>
            <a:off x="9601200" y="6347160"/>
            <a:ext cx="247104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 over Content" type="objOverTx">
  <p:cSld name="OBJECT_OVER_TEXT"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p89"/>
          <p:cNvSpPr txBox="1">
            <a:spLocks noGrp="1"/>
          </p:cNvSpPr>
          <p:nvPr>
            <p:ph type="title"/>
          </p:nvPr>
        </p:nvSpPr>
        <p:spPr>
          <a:xfrm>
            <a:off x="109800" y="5660640"/>
            <a:ext cx="9144000" cy="119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3" name="Google Shape;373;p89"/>
          <p:cNvSpPr txBox="1">
            <a:spLocks noGrp="1"/>
          </p:cNvSpPr>
          <p:nvPr>
            <p:ph type="body" idx="1"/>
          </p:nvPr>
        </p:nvSpPr>
        <p:spPr>
          <a:xfrm>
            <a:off x="9601200" y="5942880"/>
            <a:ext cx="247104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4" name="Google Shape;374;p89"/>
          <p:cNvSpPr txBox="1">
            <a:spLocks noGrp="1"/>
          </p:cNvSpPr>
          <p:nvPr>
            <p:ph type="body" idx="2"/>
          </p:nvPr>
        </p:nvSpPr>
        <p:spPr>
          <a:xfrm>
            <a:off x="9601200" y="6347160"/>
            <a:ext cx="247104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4 Content" type="fourObj">
  <p:cSld name="FOUR_OBJECTS">
    <p:spTree>
      <p:nvGrpSpPr>
        <p:cNvPr id="1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Google Shape;376;p90"/>
          <p:cNvSpPr txBox="1">
            <a:spLocks noGrp="1"/>
          </p:cNvSpPr>
          <p:nvPr>
            <p:ph type="title"/>
          </p:nvPr>
        </p:nvSpPr>
        <p:spPr>
          <a:xfrm>
            <a:off x="109800" y="5660640"/>
            <a:ext cx="9144000" cy="119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7" name="Google Shape;377;p90"/>
          <p:cNvSpPr txBox="1">
            <a:spLocks noGrp="1"/>
          </p:cNvSpPr>
          <p:nvPr>
            <p:ph type="body" idx="1"/>
          </p:nvPr>
        </p:nvSpPr>
        <p:spPr>
          <a:xfrm>
            <a:off x="9601200" y="5942880"/>
            <a:ext cx="120564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8" name="Google Shape;378;p90"/>
          <p:cNvSpPr txBox="1">
            <a:spLocks noGrp="1"/>
          </p:cNvSpPr>
          <p:nvPr>
            <p:ph type="body" idx="2"/>
          </p:nvPr>
        </p:nvSpPr>
        <p:spPr>
          <a:xfrm>
            <a:off x="10867680" y="5942880"/>
            <a:ext cx="120564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9" name="Google Shape;379;p90"/>
          <p:cNvSpPr txBox="1">
            <a:spLocks noGrp="1"/>
          </p:cNvSpPr>
          <p:nvPr>
            <p:ph type="body" idx="3"/>
          </p:nvPr>
        </p:nvSpPr>
        <p:spPr>
          <a:xfrm>
            <a:off x="9601200" y="6347160"/>
            <a:ext cx="120564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0" name="Google Shape;380;p90"/>
          <p:cNvSpPr txBox="1">
            <a:spLocks noGrp="1"/>
          </p:cNvSpPr>
          <p:nvPr>
            <p:ph type="body" idx="4"/>
          </p:nvPr>
        </p:nvSpPr>
        <p:spPr>
          <a:xfrm>
            <a:off x="10867680" y="6347160"/>
            <a:ext cx="120564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6 Content">
  <p:cSld name="Title, 6 Content">
    <p:spTree>
      <p:nvGrpSpPr>
        <p:cNvPr id="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p91"/>
          <p:cNvSpPr txBox="1">
            <a:spLocks noGrp="1"/>
          </p:cNvSpPr>
          <p:nvPr>
            <p:ph type="title"/>
          </p:nvPr>
        </p:nvSpPr>
        <p:spPr>
          <a:xfrm>
            <a:off x="109800" y="5660640"/>
            <a:ext cx="9144000" cy="119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3" name="Google Shape;383;p91"/>
          <p:cNvSpPr txBox="1">
            <a:spLocks noGrp="1"/>
          </p:cNvSpPr>
          <p:nvPr>
            <p:ph type="body" idx="1"/>
          </p:nvPr>
        </p:nvSpPr>
        <p:spPr>
          <a:xfrm>
            <a:off x="9601200" y="5942880"/>
            <a:ext cx="79560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4" name="Google Shape;384;p91"/>
          <p:cNvSpPr txBox="1">
            <a:spLocks noGrp="1"/>
          </p:cNvSpPr>
          <p:nvPr>
            <p:ph type="body" idx="2"/>
          </p:nvPr>
        </p:nvSpPr>
        <p:spPr>
          <a:xfrm>
            <a:off x="10437120" y="5942880"/>
            <a:ext cx="79560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5" name="Google Shape;385;p91"/>
          <p:cNvSpPr txBox="1">
            <a:spLocks noGrp="1"/>
          </p:cNvSpPr>
          <p:nvPr>
            <p:ph type="body" idx="3"/>
          </p:nvPr>
        </p:nvSpPr>
        <p:spPr>
          <a:xfrm>
            <a:off x="11272680" y="5942880"/>
            <a:ext cx="79560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6" name="Google Shape;386;p91"/>
          <p:cNvSpPr txBox="1">
            <a:spLocks noGrp="1"/>
          </p:cNvSpPr>
          <p:nvPr>
            <p:ph type="body" idx="4"/>
          </p:nvPr>
        </p:nvSpPr>
        <p:spPr>
          <a:xfrm>
            <a:off x="9601200" y="6347160"/>
            <a:ext cx="79560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7" name="Google Shape;387;p91"/>
          <p:cNvSpPr txBox="1">
            <a:spLocks noGrp="1"/>
          </p:cNvSpPr>
          <p:nvPr>
            <p:ph type="body" idx="5"/>
          </p:nvPr>
        </p:nvSpPr>
        <p:spPr>
          <a:xfrm>
            <a:off x="10437120" y="6347160"/>
            <a:ext cx="79560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8" name="Google Shape;388;p91"/>
          <p:cNvSpPr txBox="1">
            <a:spLocks noGrp="1"/>
          </p:cNvSpPr>
          <p:nvPr>
            <p:ph type="body" idx="6"/>
          </p:nvPr>
        </p:nvSpPr>
        <p:spPr>
          <a:xfrm>
            <a:off x="11272680" y="6347160"/>
            <a:ext cx="79560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45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x">
  <p:cSld name="TITLE_AND_BODY">
    <p:spTree>
      <p:nvGrpSpPr>
        <p:cNvPr id="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Google Shape;452;p107"/>
          <p:cNvSpPr txBox="1">
            <a:spLocks noGrp="1"/>
          </p:cNvSpPr>
          <p:nvPr>
            <p:ph type="title"/>
          </p:nvPr>
        </p:nvSpPr>
        <p:spPr>
          <a:xfrm>
            <a:off x="109800" y="5660640"/>
            <a:ext cx="9144000" cy="119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3" name="Google Shape;453;p107"/>
          <p:cNvSpPr txBox="1">
            <a:spLocks noGrp="1"/>
          </p:cNvSpPr>
          <p:nvPr>
            <p:ph type="subTitle" idx="1"/>
          </p:nvPr>
        </p:nvSpPr>
        <p:spPr>
          <a:xfrm>
            <a:off x="9601200" y="5873760"/>
            <a:ext cx="2471040" cy="911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" type="obj">
  <p:cSld name="OBJECT">
    <p:spTree>
      <p:nvGrpSpPr>
        <p:cNvPr id="1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Google Shape;455;p108"/>
          <p:cNvSpPr txBox="1">
            <a:spLocks noGrp="1"/>
          </p:cNvSpPr>
          <p:nvPr>
            <p:ph type="title"/>
          </p:nvPr>
        </p:nvSpPr>
        <p:spPr>
          <a:xfrm>
            <a:off x="109800" y="5660640"/>
            <a:ext cx="9144000" cy="119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6" name="Google Shape;456;p108"/>
          <p:cNvSpPr txBox="1">
            <a:spLocks noGrp="1"/>
          </p:cNvSpPr>
          <p:nvPr>
            <p:ph type="body" idx="1"/>
          </p:nvPr>
        </p:nvSpPr>
        <p:spPr>
          <a:xfrm>
            <a:off x="9601200" y="5942880"/>
            <a:ext cx="2471040" cy="773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" type="twoObj">
  <p:cSld name="TWO_OBJECTS">
    <p:spTree>
      <p:nvGrpSpPr>
        <p:cNvPr id="1" name="Shape 4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" name="Google Shape;458;p109"/>
          <p:cNvSpPr txBox="1">
            <a:spLocks noGrp="1"/>
          </p:cNvSpPr>
          <p:nvPr>
            <p:ph type="title"/>
          </p:nvPr>
        </p:nvSpPr>
        <p:spPr>
          <a:xfrm>
            <a:off x="109800" y="5660640"/>
            <a:ext cx="9144000" cy="119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9" name="Google Shape;459;p109"/>
          <p:cNvSpPr txBox="1">
            <a:spLocks noGrp="1"/>
          </p:cNvSpPr>
          <p:nvPr>
            <p:ph type="body" idx="1"/>
          </p:nvPr>
        </p:nvSpPr>
        <p:spPr>
          <a:xfrm>
            <a:off x="9601200" y="5942880"/>
            <a:ext cx="1205640" cy="773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0" name="Google Shape;460;p109"/>
          <p:cNvSpPr txBox="1">
            <a:spLocks noGrp="1"/>
          </p:cNvSpPr>
          <p:nvPr>
            <p:ph type="body" idx="2"/>
          </p:nvPr>
        </p:nvSpPr>
        <p:spPr>
          <a:xfrm>
            <a:off x="10867680" y="5942880"/>
            <a:ext cx="1205640" cy="773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p110"/>
          <p:cNvSpPr txBox="1">
            <a:spLocks noGrp="1"/>
          </p:cNvSpPr>
          <p:nvPr>
            <p:ph type="title"/>
          </p:nvPr>
        </p:nvSpPr>
        <p:spPr>
          <a:xfrm>
            <a:off x="109800" y="5660640"/>
            <a:ext cx="9144000" cy="119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over Content" type="twoObjOverTx">
  <p:cSld name="TWO_OBJECTS_OVER_TEXT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10"/>
          <p:cNvSpPr txBox="1">
            <a:spLocks noGrp="1"/>
          </p:cNvSpPr>
          <p:nvPr>
            <p:ph type="title"/>
          </p:nvPr>
        </p:nvSpPr>
        <p:spPr>
          <a:xfrm>
            <a:off x="109800" y="5660640"/>
            <a:ext cx="9144000" cy="119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10"/>
          <p:cNvSpPr txBox="1">
            <a:spLocks noGrp="1"/>
          </p:cNvSpPr>
          <p:nvPr>
            <p:ph type="body" idx="1"/>
          </p:nvPr>
        </p:nvSpPr>
        <p:spPr>
          <a:xfrm>
            <a:off x="9601200" y="5942880"/>
            <a:ext cx="120564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0"/>
          <p:cNvSpPr txBox="1">
            <a:spLocks noGrp="1"/>
          </p:cNvSpPr>
          <p:nvPr>
            <p:ph type="body" idx="2"/>
          </p:nvPr>
        </p:nvSpPr>
        <p:spPr>
          <a:xfrm>
            <a:off x="10867680" y="5942880"/>
            <a:ext cx="120564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0"/>
          <p:cNvSpPr txBox="1">
            <a:spLocks noGrp="1"/>
          </p:cNvSpPr>
          <p:nvPr>
            <p:ph type="body" idx="3"/>
          </p:nvPr>
        </p:nvSpPr>
        <p:spPr>
          <a:xfrm>
            <a:off x="9601200" y="6347160"/>
            <a:ext cx="247104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entered Text" type="objOnly">
  <p:cSld name="OBJECT_ONLY">
    <p:spTree>
      <p:nvGrpSpPr>
        <p:cNvPr id="1" name="Shape 4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Google Shape;464;p111"/>
          <p:cNvSpPr txBox="1">
            <a:spLocks noGrp="1"/>
          </p:cNvSpPr>
          <p:nvPr>
            <p:ph type="subTitle" idx="1"/>
          </p:nvPr>
        </p:nvSpPr>
        <p:spPr>
          <a:xfrm>
            <a:off x="109800" y="5660640"/>
            <a:ext cx="9144000" cy="5549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and Content" type="twoObjAndObj">
  <p:cSld name="TWO_OBJECTS_AND_OBJECT">
    <p:spTree>
      <p:nvGrpSpPr>
        <p:cNvPr id="1" name="Shape 4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Google Shape;466;p112"/>
          <p:cNvSpPr txBox="1">
            <a:spLocks noGrp="1"/>
          </p:cNvSpPr>
          <p:nvPr>
            <p:ph type="title"/>
          </p:nvPr>
        </p:nvSpPr>
        <p:spPr>
          <a:xfrm>
            <a:off x="109800" y="5660640"/>
            <a:ext cx="9144000" cy="119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7" name="Google Shape;467;p112"/>
          <p:cNvSpPr txBox="1">
            <a:spLocks noGrp="1"/>
          </p:cNvSpPr>
          <p:nvPr>
            <p:ph type="body" idx="1"/>
          </p:nvPr>
        </p:nvSpPr>
        <p:spPr>
          <a:xfrm>
            <a:off x="9601200" y="5942880"/>
            <a:ext cx="120564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8" name="Google Shape;468;p112"/>
          <p:cNvSpPr txBox="1">
            <a:spLocks noGrp="1"/>
          </p:cNvSpPr>
          <p:nvPr>
            <p:ph type="body" idx="2"/>
          </p:nvPr>
        </p:nvSpPr>
        <p:spPr>
          <a:xfrm>
            <a:off x="10867680" y="5942880"/>
            <a:ext cx="1205640" cy="773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9" name="Google Shape;469;p112"/>
          <p:cNvSpPr txBox="1">
            <a:spLocks noGrp="1"/>
          </p:cNvSpPr>
          <p:nvPr>
            <p:ph type="body" idx="3"/>
          </p:nvPr>
        </p:nvSpPr>
        <p:spPr>
          <a:xfrm>
            <a:off x="9601200" y="6347160"/>
            <a:ext cx="120564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Content and 2 Content" type="objAndTwoObj">
  <p:cSld name="OBJECT_AND_TWO_OBJECTS">
    <p:spTree>
      <p:nvGrpSpPr>
        <p:cNvPr id="1" name="Shape 4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" name="Google Shape;471;p113"/>
          <p:cNvSpPr txBox="1">
            <a:spLocks noGrp="1"/>
          </p:cNvSpPr>
          <p:nvPr>
            <p:ph type="title"/>
          </p:nvPr>
        </p:nvSpPr>
        <p:spPr>
          <a:xfrm>
            <a:off x="109800" y="5660640"/>
            <a:ext cx="9144000" cy="119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2" name="Google Shape;472;p113"/>
          <p:cNvSpPr txBox="1">
            <a:spLocks noGrp="1"/>
          </p:cNvSpPr>
          <p:nvPr>
            <p:ph type="body" idx="1"/>
          </p:nvPr>
        </p:nvSpPr>
        <p:spPr>
          <a:xfrm>
            <a:off x="9601200" y="5942880"/>
            <a:ext cx="1205640" cy="773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3" name="Google Shape;473;p113"/>
          <p:cNvSpPr txBox="1">
            <a:spLocks noGrp="1"/>
          </p:cNvSpPr>
          <p:nvPr>
            <p:ph type="body" idx="2"/>
          </p:nvPr>
        </p:nvSpPr>
        <p:spPr>
          <a:xfrm>
            <a:off x="10867680" y="5942880"/>
            <a:ext cx="120564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4" name="Google Shape;474;p113"/>
          <p:cNvSpPr txBox="1">
            <a:spLocks noGrp="1"/>
          </p:cNvSpPr>
          <p:nvPr>
            <p:ph type="body" idx="3"/>
          </p:nvPr>
        </p:nvSpPr>
        <p:spPr>
          <a:xfrm>
            <a:off x="10867680" y="6347160"/>
            <a:ext cx="120564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over Content" type="twoObjOverTx">
  <p:cSld name="TWO_OBJECTS_OVER_TEXT">
    <p:spTree>
      <p:nvGrpSpPr>
        <p:cNvPr id="1" name="Shape 4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" name="Google Shape;476;p114"/>
          <p:cNvSpPr txBox="1">
            <a:spLocks noGrp="1"/>
          </p:cNvSpPr>
          <p:nvPr>
            <p:ph type="title"/>
          </p:nvPr>
        </p:nvSpPr>
        <p:spPr>
          <a:xfrm>
            <a:off x="109800" y="5660640"/>
            <a:ext cx="9144000" cy="119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7" name="Google Shape;477;p114"/>
          <p:cNvSpPr txBox="1">
            <a:spLocks noGrp="1"/>
          </p:cNvSpPr>
          <p:nvPr>
            <p:ph type="body" idx="1"/>
          </p:nvPr>
        </p:nvSpPr>
        <p:spPr>
          <a:xfrm>
            <a:off x="9601200" y="5942880"/>
            <a:ext cx="120564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8" name="Google Shape;478;p114"/>
          <p:cNvSpPr txBox="1">
            <a:spLocks noGrp="1"/>
          </p:cNvSpPr>
          <p:nvPr>
            <p:ph type="body" idx="2"/>
          </p:nvPr>
        </p:nvSpPr>
        <p:spPr>
          <a:xfrm>
            <a:off x="10867680" y="5942880"/>
            <a:ext cx="120564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9" name="Google Shape;479;p114"/>
          <p:cNvSpPr txBox="1">
            <a:spLocks noGrp="1"/>
          </p:cNvSpPr>
          <p:nvPr>
            <p:ph type="body" idx="3"/>
          </p:nvPr>
        </p:nvSpPr>
        <p:spPr>
          <a:xfrm>
            <a:off x="9601200" y="6347160"/>
            <a:ext cx="247104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 over Content" type="objOverTx">
  <p:cSld name="OBJECT_OVER_TEXT">
    <p:spTree>
      <p:nvGrpSpPr>
        <p:cNvPr id="1" name="Shape 4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" name="Google Shape;481;p115"/>
          <p:cNvSpPr txBox="1">
            <a:spLocks noGrp="1"/>
          </p:cNvSpPr>
          <p:nvPr>
            <p:ph type="title"/>
          </p:nvPr>
        </p:nvSpPr>
        <p:spPr>
          <a:xfrm>
            <a:off x="109800" y="5660640"/>
            <a:ext cx="9144000" cy="119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2" name="Google Shape;482;p115"/>
          <p:cNvSpPr txBox="1">
            <a:spLocks noGrp="1"/>
          </p:cNvSpPr>
          <p:nvPr>
            <p:ph type="body" idx="1"/>
          </p:nvPr>
        </p:nvSpPr>
        <p:spPr>
          <a:xfrm>
            <a:off x="9601200" y="5942880"/>
            <a:ext cx="247104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3" name="Google Shape;483;p115"/>
          <p:cNvSpPr txBox="1">
            <a:spLocks noGrp="1"/>
          </p:cNvSpPr>
          <p:nvPr>
            <p:ph type="body" idx="2"/>
          </p:nvPr>
        </p:nvSpPr>
        <p:spPr>
          <a:xfrm>
            <a:off x="9601200" y="6347160"/>
            <a:ext cx="247104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4 Content" type="fourObj">
  <p:cSld name="FOUR_OBJECTS">
    <p:spTree>
      <p:nvGrpSpPr>
        <p:cNvPr id="1" name="Shape 4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" name="Google Shape;485;p116"/>
          <p:cNvSpPr txBox="1">
            <a:spLocks noGrp="1"/>
          </p:cNvSpPr>
          <p:nvPr>
            <p:ph type="title"/>
          </p:nvPr>
        </p:nvSpPr>
        <p:spPr>
          <a:xfrm>
            <a:off x="109800" y="5660640"/>
            <a:ext cx="9144000" cy="119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6" name="Google Shape;486;p116"/>
          <p:cNvSpPr txBox="1">
            <a:spLocks noGrp="1"/>
          </p:cNvSpPr>
          <p:nvPr>
            <p:ph type="body" idx="1"/>
          </p:nvPr>
        </p:nvSpPr>
        <p:spPr>
          <a:xfrm>
            <a:off x="9601200" y="5942880"/>
            <a:ext cx="120564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7" name="Google Shape;487;p116"/>
          <p:cNvSpPr txBox="1">
            <a:spLocks noGrp="1"/>
          </p:cNvSpPr>
          <p:nvPr>
            <p:ph type="body" idx="2"/>
          </p:nvPr>
        </p:nvSpPr>
        <p:spPr>
          <a:xfrm>
            <a:off x="10867680" y="5942880"/>
            <a:ext cx="120564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8" name="Google Shape;488;p116"/>
          <p:cNvSpPr txBox="1">
            <a:spLocks noGrp="1"/>
          </p:cNvSpPr>
          <p:nvPr>
            <p:ph type="body" idx="3"/>
          </p:nvPr>
        </p:nvSpPr>
        <p:spPr>
          <a:xfrm>
            <a:off x="9601200" y="6347160"/>
            <a:ext cx="120564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9" name="Google Shape;489;p116"/>
          <p:cNvSpPr txBox="1">
            <a:spLocks noGrp="1"/>
          </p:cNvSpPr>
          <p:nvPr>
            <p:ph type="body" idx="4"/>
          </p:nvPr>
        </p:nvSpPr>
        <p:spPr>
          <a:xfrm>
            <a:off x="10867680" y="6347160"/>
            <a:ext cx="120564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6 Content">
  <p:cSld name="Title, 6 Content">
    <p:spTree>
      <p:nvGrpSpPr>
        <p:cNvPr id="1" name="Shape 4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" name="Google Shape;491;p117"/>
          <p:cNvSpPr txBox="1">
            <a:spLocks noGrp="1"/>
          </p:cNvSpPr>
          <p:nvPr>
            <p:ph type="title"/>
          </p:nvPr>
        </p:nvSpPr>
        <p:spPr>
          <a:xfrm>
            <a:off x="109800" y="5660640"/>
            <a:ext cx="9144000" cy="119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2" name="Google Shape;492;p117"/>
          <p:cNvSpPr txBox="1">
            <a:spLocks noGrp="1"/>
          </p:cNvSpPr>
          <p:nvPr>
            <p:ph type="body" idx="1"/>
          </p:nvPr>
        </p:nvSpPr>
        <p:spPr>
          <a:xfrm>
            <a:off x="9601200" y="5942880"/>
            <a:ext cx="79560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3" name="Google Shape;493;p117"/>
          <p:cNvSpPr txBox="1">
            <a:spLocks noGrp="1"/>
          </p:cNvSpPr>
          <p:nvPr>
            <p:ph type="body" idx="2"/>
          </p:nvPr>
        </p:nvSpPr>
        <p:spPr>
          <a:xfrm>
            <a:off x="10437120" y="5942880"/>
            <a:ext cx="79560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4" name="Google Shape;494;p117"/>
          <p:cNvSpPr txBox="1">
            <a:spLocks noGrp="1"/>
          </p:cNvSpPr>
          <p:nvPr>
            <p:ph type="body" idx="3"/>
          </p:nvPr>
        </p:nvSpPr>
        <p:spPr>
          <a:xfrm>
            <a:off x="11272680" y="5942880"/>
            <a:ext cx="79560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5" name="Google Shape;495;p117"/>
          <p:cNvSpPr txBox="1">
            <a:spLocks noGrp="1"/>
          </p:cNvSpPr>
          <p:nvPr>
            <p:ph type="body" idx="4"/>
          </p:nvPr>
        </p:nvSpPr>
        <p:spPr>
          <a:xfrm>
            <a:off x="9601200" y="6347160"/>
            <a:ext cx="79560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6" name="Google Shape;496;p117"/>
          <p:cNvSpPr txBox="1">
            <a:spLocks noGrp="1"/>
          </p:cNvSpPr>
          <p:nvPr>
            <p:ph type="body" idx="5"/>
          </p:nvPr>
        </p:nvSpPr>
        <p:spPr>
          <a:xfrm>
            <a:off x="10437120" y="6347160"/>
            <a:ext cx="79560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7" name="Google Shape;497;p117"/>
          <p:cNvSpPr txBox="1">
            <a:spLocks noGrp="1"/>
          </p:cNvSpPr>
          <p:nvPr>
            <p:ph type="body" idx="6"/>
          </p:nvPr>
        </p:nvSpPr>
        <p:spPr>
          <a:xfrm>
            <a:off x="11272680" y="6347160"/>
            <a:ext cx="795600" cy="36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image" Target="../media/image1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Relationship Id="rId14" Type="http://schemas.openxmlformats.org/officeDocument/2006/relationships/image" Target="../media/image2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109800" y="5032080"/>
            <a:ext cx="10683360" cy="1814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title" idx="2"/>
          </p:nvPr>
        </p:nvSpPr>
        <p:spPr>
          <a:xfrm>
            <a:off x="0" y="0"/>
            <a:ext cx="12192120" cy="4000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pic>
        <p:nvPicPr>
          <p:cNvPr id="8" name="Google Shape;8;p1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10956240" y="5753520"/>
            <a:ext cx="1005840" cy="100584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Google Shape;9;p1"/>
          <p:cNvSpPr txBox="1">
            <a:spLocks noGrp="1"/>
          </p:cNvSpPr>
          <p:nvPr>
            <p:ph type="body" idx="1"/>
          </p:nvPr>
        </p:nvSpPr>
        <p:spPr>
          <a:xfrm>
            <a:off x="5382000" y="4184280"/>
            <a:ext cx="3494160" cy="480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4"/>
          <p:cNvSpPr txBox="1">
            <a:spLocks noGrp="1"/>
          </p:cNvSpPr>
          <p:nvPr>
            <p:ph type="title"/>
          </p:nvPr>
        </p:nvSpPr>
        <p:spPr>
          <a:xfrm>
            <a:off x="109800" y="1573200"/>
            <a:ext cx="5391360" cy="2864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60" name="Google Shape;60;p14"/>
          <p:cNvSpPr txBox="1">
            <a:spLocks noGrp="1"/>
          </p:cNvSpPr>
          <p:nvPr>
            <p:ph type="dt" idx="10"/>
          </p:nvPr>
        </p:nvSpPr>
        <p:spPr>
          <a:xfrm>
            <a:off x="138960" y="110520"/>
            <a:ext cx="3494160" cy="36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61" name="Google Shape;61;p14"/>
          <p:cNvSpPr txBox="1">
            <a:spLocks noGrp="1"/>
          </p:cNvSpPr>
          <p:nvPr>
            <p:ph type="ftr" idx="11"/>
          </p:nvPr>
        </p:nvSpPr>
        <p:spPr>
          <a:xfrm>
            <a:off x="5967360" y="110520"/>
            <a:ext cx="5303520" cy="36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62" name="Google Shape;62;p14"/>
          <p:cNvSpPr txBox="1">
            <a:spLocks noGrp="1"/>
          </p:cNvSpPr>
          <p:nvPr>
            <p:ph type="sldNum" idx="12"/>
          </p:nvPr>
        </p:nvSpPr>
        <p:spPr>
          <a:xfrm>
            <a:off x="11627280" y="110520"/>
            <a:ext cx="429120" cy="36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80000"/>
              </a:lnSpc>
              <a:spcBef>
                <a:spcPts val="0"/>
              </a:spcBef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80000"/>
              </a:lnSpc>
              <a:spcBef>
                <a:spcPts val="0"/>
              </a:spcBef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80000"/>
              </a:lnSpc>
              <a:spcBef>
                <a:spcPts val="0"/>
              </a:spcBef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80000"/>
              </a:lnSpc>
              <a:spcBef>
                <a:spcPts val="0"/>
              </a:spcBef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80000"/>
              </a:lnSpc>
              <a:spcBef>
                <a:spcPts val="0"/>
              </a:spcBef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80000"/>
              </a:lnSpc>
              <a:spcBef>
                <a:spcPts val="0"/>
              </a:spcBef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80000"/>
              </a:lnSpc>
              <a:spcBef>
                <a:spcPts val="0"/>
              </a:spcBef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80000"/>
              </a:lnSpc>
              <a:spcBef>
                <a:spcPts val="0"/>
              </a:spcBef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80000"/>
              </a:lnSpc>
              <a:spcBef>
                <a:spcPts val="0"/>
              </a:spcBef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‹N°›</a:t>
            </a:fld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3" name="Google Shape;63;p14"/>
          <p:cNvSpPr txBox="1">
            <a:spLocks noGrp="1"/>
          </p:cNvSpPr>
          <p:nvPr>
            <p:ph type="title" idx="2"/>
          </p:nvPr>
        </p:nvSpPr>
        <p:spPr>
          <a:xfrm>
            <a:off x="5967360" y="1463040"/>
            <a:ext cx="5633280" cy="2864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64" name="Google Shape;64;p14"/>
          <p:cNvSpPr txBox="1">
            <a:spLocks noGrp="1"/>
          </p:cNvSpPr>
          <p:nvPr>
            <p:ph type="title" idx="3"/>
          </p:nvPr>
        </p:nvSpPr>
        <p:spPr>
          <a:xfrm>
            <a:off x="0" y="4509360"/>
            <a:ext cx="12192120" cy="2348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65" name="Google Shape;65;p14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7"/>
          <p:cNvSpPr txBox="1">
            <a:spLocks noGrp="1"/>
          </p:cNvSpPr>
          <p:nvPr>
            <p:ph type="title"/>
          </p:nvPr>
        </p:nvSpPr>
        <p:spPr>
          <a:xfrm>
            <a:off x="6094440" y="1106280"/>
            <a:ext cx="4107240" cy="37605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pic>
        <p:nvPicPr>
          <p:cNvPr id="116" name="Google Shape;116;p27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 rot="10800000">
            <a:off x="11235240" y="5899680"/>
            <a:ext cx="731520" cy="731520"/>
          </a:xfrm>
          <a:prstGeom prst="rect">
            <a:avLst/>
          </a:prstGeom>
          <a:noFill/>
          <a:ln>
            <a:noFill/>
          </a:ln>
        </p:spPr>
      </p:pic>
      <p:sp>
        <p:nvSpPr>
          <p:cNvPr id="117" name="Google Shape;117;p27"/>
          <p:cNvSpPr txBox="1">
            <a:spLocks noGrp="1"/>
          </p:cNvSpPr>
          <p:nvPr>
            <p:ph type="dt" idx="10"/>
          </p:nvPr>
        </p:nvSpPr>
        <p:spPr>
          <a:xfrm>
            <a:off x="138960" y="110520"/>
            <a:ext cx="3494160" cy="36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118" name="Google Shape;118;p27"/>
          <p:cNvSpPr txBox="1">
            <a:spLocks noGrp="1"/>
          </p:cNvSpPr>
          <p:nvPr>
            <p:ph type="ftr" idx="11"/>
          </p:nvPr>
        </p:nvSpPr>
        <p:spPr>
          <a:xfrm>
            <a:off x="6094440" y="109800"/>
            <a:ext cx="5303520" cy="36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119" name="Google Shape;119;p27"/>
          <p:cNvSpPr txBox="1">
            <a:spLocks noGrp="1"/>
          </p:cNvSpPr>
          <p:nvPr>
            <p:ph type="sldNum" idx="12"/>
          </p:nvPr>
        </p:nvSpPr>
        <p:spPr>
          <a:xfrm>
            <a:off x="11627280" y="110520"/>
            <a:ext cx="429120" cy="36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80000"/>
              </a:lnSpc>
              <a:spcBef>
                <a:spcPts val="0"/>
              </a:spcBef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80000"/>
              </a:lnSpc>
              <a:spcBef>
                <a:spcPts val="0"/>
              </a:spcBef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80000"/>
              </a:lnSpc>
              <a:spcBef>
                <a:spcPts val="0"/>
              </a:spcBef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80000"/>
              </a:lnSpc>
              <a:spcBef>
                <a:spcPts val="0"/>
              </a:spcBef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80000"/>
              </a:lnSpc>
              <a:spcBef>
                <a:spcPts val="0"/>
              </a:spcBef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80000"/>
              </a:lnSpc>
              <a:spcBef>
                <a:spcPts val="0"/>
              </a:spcBef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80000"/>
              </a:lnSpc>
              <a:spcBef>
                <a:spcPts val="0"/>
              </a:spcBef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80000"/>
              </a:lnSpc>
              <a:spcBef>
                <a:spcPts val="0"/>
              </a:spcBef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80000"/>
              </a:lnSpc>
              <a:spcBef>
                <a:spcPts val="0"/>
              </a:spcBef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‹N°›</a:t>
            </a:fld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20" name="Google Shape;120;p27"/>
          <p:cNvSpPr txBox="1">
            <a:spLocks noGrp="1"/>
          </p:cNvSpPr>
          <p:nvPr>
            <p:ph type="title" idx="2"/>
          </p:nvPr>
        </p:nvSpPr>
        <p:spPr>
          <a:xfrm>
            <a:off x="109800" y="1106280"/>
            <a:ext cx="5289120" cy="4206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121" name="Google Shape;121;p27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40"/>
          <p:cNvSpPr txBox="1">
            <a:spLocks noGrp="1"/>
          </p:cNvSpPr>
          <p:nvPr>
            <p:ph type="title"/>
          </p:nvPr>
        </p:nvSpPr>
        <p:spPr>
          <a:xfrm>
            <a:off x="612720" y="-1134000"/>
            <a:ext cx="10652760" cy="113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pic>
        <p:nvPicPr>
          <p:cNvPr id="172" name="Google Shape;172;p40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10956240" y="5760720"/>
            <a:ext cx="1005840" cy="1005840"/>
          </a:xfrm>
          <a:prstGeom prst="rect">
            <a:avLst/>
          </a:prstGeom>
          <a:noFill/>
          <a:ln>
            <a:noFill/>
          </a:ln>
        </p:spPr>
      </p:pic>
      <p:sp>
        <p:nvSpPr>
          <p:cNvPr id="173" name="Google Shape;173;p40"/>
          <p:cNvSpPr txBox="1">
            <a:spLocks noGrp="1"/>
          </p:cNvSpPr>
          <p:nvPr>
            <p:ph type="dt" idx="10"/>
          </p:nvPr>
        </p:nvSpPr>
        <p:spPr>
          <a:xfrm>
            <a:off x="138960" y="110520"/>
            <a:ext cx="3494160" cy="36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174" name="Google Shape;174;p40"/>
          <p:cNvSpPr txBox="1">
            <a:spLocks noGrp="1"/>
          </p:cNvSpPr>
          <p:nvPr>
            <p:ph type="ftr" idx="11"/>
          </p:nvPr>
        </p:nvSpPr>
        <p:spPr>
          <a:xfrm>
            <a:off x="5967360" y="110520"/>
            <a:ext cx="5303520" cy="36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175" name="Google Shape;175;p40"/>
          <p:cNvSpPr txBox="1">
            <a:spLocks noGrp="1"/>
          </p:cNvSpPr>
          <p:nvPr>
            <p:ph type="sldNum" idx="12"/>
          </p:nvPr>
        </p:nvSpPr>
        <p:spPr>
          <a:xfrm>
            <a:off x="11627280" y="110520"/>
            <a:ext cx="429120" cy="36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80000"/>
              </a:lnSpc>
              <a:spcBef>
                <a:spcPts val="0"/>
              </a:spcBef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80000"/>
              </a:lnSpc>
              <a:spcBef>
                <a:spcPts val="0"/>
              </a:spcBef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80000"/>
              </a:lnSpc>
              <a:spcBef>
                <a:spcPts val="0"/>
              </a:spcBef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80000"/>
              </a:lnSpc>
              <a:spcBef>
                <a:spcPts val="0"/>
              </a:spcBef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80000"/>
              </a:lnSpc>
              <a:spcBef>
                <a:spcPts val="0"/>
              </a:spcBef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80000"/>
              </a:lnSpc>
              <a:spcBef>
                <a:spcPts val="0"/>
              </a:spcBef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80000"/>
              </a:lnSpc>
              <a:spcBef>
                <a:spcPts val="0"/>
              </a:spcBef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80000"/>
              </a:lnSpc>
              <a:spcBef>
                <a:spcPts val="0"/>
              </a:spcBef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80000"/>
              </a:lnSpc>
              <a:spcBef>
                <a:spcPts val="0"/>
              </a:spcBef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‹N°›</a:t>
            </a:fld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76" name="Google Shape;176;p40"/>
          <p:cNvSpPr txBox="1">
            <a:spLocks noGrp="1"/>
          </p:cNvSpPr>
          <p:nvPr>
            <p:ph type="title" idx="2"/>
          </p:nvPr>
        </p:nvSpPr>
        <p:spPr>
          <a:xfrm>
            <a:off x="109800" y="1188720"/>
            <a:ext cx="8266320" cy="560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177" name="Google Shape;177;p40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  <p:sldLayoutId id="2147483695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53"/>
          <p:cNvSpPr txBox="1">
            <a:spLocks noGrp="1"/>
          </p:cNvSpPr>
          <p:nvPr>
            <p:ph type="title"/>
          </p:nvPr>
        </p:nvSpPr>
        <p:spPr>
          <a:xfrm>
            <a:off x="109800" y="171360"/>
            <a:ext cx="6400800" cy="14821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228" name="Google Shape;228;p53"/>
          <p:cNvSpPr txBox="1">
            <a:spLocks noGrp="1"/>
          </p:cNvSpPr>
          <p:nvPr>
            <p:ph type="title" idx="2"/>
          </p:nvPr>
        </p:nvSpPr>
        <p:spPr>
          <a:xfrm>
            <a:off x="109800" y="2606040"/>
            <a:ext cx="6400800" cy="3998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229" name="Google Shape;229;p53"/>
          <p:cNvSpPr txBox="1">
            <a:spLocks noGrp="1"/>
          </p:cNvSpPr>
          <p:nvPr>
            <p:ph type="ftr" idx="11"/>
          </p:nvPr>
        </p:nvSpPr>
        <p:spPr>
          <a:xfrm>
            <a:off x="7691040" y="109800"/>
            <a:ext cx="3840480" cy="36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230" name="Google Shape;230;p53"/>
          <p:cNvSpPr txBox="1">
            <a:spLocks noGrp="1"/>
          </p:cNvSpPr>
          <p:nvPr>
            <p:ph type="sldNum" idx="12"/>
          </p:nvPr>
        </p:nvSpPr>
        <p:spPr>
          <a:xfrm>
            <a:off x="11614680" y="109800"/>
            <a:ext cx="429120" cy="36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80000"/>
              </a:lnSpc>
              <a:spcBef>
                <a:spcPts val="0"/>
              </a:spcBef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80000"/>
              </a:lnSpc>
              <a:spcBef>
                <a:spcPts val="0"/>
              </a:spcBef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80000"/>
              </a:lnSpc>
              <a:spcBef>
                <a:spcPts val="0"/>
              </a:spcBef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80000"/>
              </a:lnSpc>
              <a:spcBef>
                <a:spcPts val="0"/>
              </a:spcBef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80000"/>
              </a:lnSpc>
              <a:spcBef>
                <a:spcPts val="0"/>
              </a:spcBef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80000"/>
              </a:lnSpc>
              <a:spcBef>
                <a:spcPts val="0"/>
              </a:spcBef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80000"/>
              </a:lnSpc>
              <a:spcBef>
                <a:spcPts val="0"/>
              </a:spcBef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80000"/>
              </a:lnSpc>
              <a:spcBef>
                <a:spcPts val="0"/>
              </a:spcBef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80000"/>
              </a:lnSpc>
              <a:spcBef>
                <a:spcPts val="0"/>
              </a:spcBef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‹N°›</a:t>
            </a:fld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31" name="Google Shape;231;p53"/>
          <p:cNvSpPr txBox="1">
            <a:spLocks noGrp="1"/>
          </p:cNvSpPr>
          <p:nvPr>
            <p:ph type="title" idx="3"/>
          </p:nvPr>
        </p:nvSpPr>
        <p:spPr>
          <a:xfrm>
            <a:off x="7805520" y="843480"/>
            <a:ext cx="4120920" cy="57614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232" name="Google Shape;232;p53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66"/>
          <p:cNvSpPr txBox="1">
            <a:spLocks noGrp="1"/>
          </p:cNvSpPr>
          <p:nvPr>
            <p:ph type="title"/>
          </p:nvPr>
        </p:nvSpPr>
        <p:spPr>
          <a:xfrm>
            <a:off x="5983560" y="1212480"/>
            <a:ext cx="5895360" cy="56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283" name="Google Shape;283;p66"/>
          <p:cNvSpPr txBox="1">
            <a:spLocks noGrp="1"/>
          </p:cNvSpPr>
          <p:nvPr>
            <p:ph type="title" idx="2"/>
          </p:nvPr>
        </p:nvSpPr>
        <p:spPr>
          <a:xfrm>
            <a:off x="0" y="0"/>
            <a:ext cx="5895360" cy="685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pic>
        <p:nvPicPr>
          <p:cNvPr id="284" name="Google Shape;284;p66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11242440" y="225000"/>
            <a:ext cx="731520" cy="731520"/>
          </a:xfrm>
          <a:prstGeom prst="rect">
            <a:avLst/>
          </a:prstGeom>
          <a:noFill/>
          <a:ln>
            <a:noFill/>
          </a:ln>
        </p:spPr>
      </p:pic>
      <p:sp>
        <p:nvSpPr>
          <p:cNvPr id="285" name="Google Shape;285;p66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79"/>
          <p:cNvSpPr txBox="1">
            <a:spLocks noGrp="1"/>
          </p:cNvSpPr>
          <p:nvPr>
            <p:ph type="title"/>
          </p:nvPr>
        </p:nvSpPr>
        <p:spPr>
          <a:xfrm>
            <a:off x="111240" y="877320"/>
            <a:ext cx="4142160" cy="4940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336" name="Google Shape;336;p79"/>
          <p:cNvSpPr txBox="1">
            <a:spLocks noGrp="1"/>
          </p:cNvSpPr>
          <p:nvPr>
            <p:ph type="dt" idx="10"/>
          </p:nvPr>
        </p:nvSpPr>
        <p:spPr>
          <a:xfrm>
            <a:off x="138960" y="110520"/>
            <a:ext cx="3494160" cy="36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337" name="Google Shape;337;p79"/>
          <p:cNvSpPr txBox="1">
            <a:spLocks noGrp="1"/>
          </p:cNvSpPr>
          <p:nvPr>
            <p:ph type="ftr" idx="11"/>
          </p:nvPr>
        </p:nvSpPr>
        <p:spPr>
          <a:xfrm>
            <a:off x="5522760" y="109800"/>
            <a:ext cx="5303520" cy="36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338" name="Google Shape;338;p79"/>
          <p:cNvSpPr txBox="1">
            <a:spLocks noGrp="1"/>
          </p:cNvSpPr>
          <p:nvPr>
            <p:ph type="sldNum" idx="12"/>
          </p:nvPr>
        </p:nvSpPr>
        <p:spPr>
          <a:xfrm>
            <a:off x="11627280" y="110520"/>
            <a:ext cx="429120" cy="36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80000"/>
              </a:lnSpc>
              <a:spcBef>
                <a:spcPts val="0"/>
              </a:spcBef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80000"/>
              </a:lnSpc>
              <a:spcBef>
                <a:spcPts val="0"/>
              </a:spcBef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80000"/>
              </a:lnSpc>
              <a:spcBef>
                <a:spcPts val="0"/>
              </a:spcBef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80000"/>
              </a:lnSpc>
              <a:spcBef>
                <a:spcPts val="0"/>
              </a:spcBef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80000"/>
              </a:lnSpc>
              <a:spcBef>
                <a:spcPts val="0"/>
              </a:spcBef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80000"/>
              </a:lnSpc>
              <a:spcBef>
                <a:spcPts val="0"/>
              </a:spcBef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80000"/>
              </a:lnSpc>
              <a:spcBef>
                <a:spcPts val="0"/>
              </a:spcBef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80000"/>
              </a:lnSpc>
              <a:spcBef>
                <a:spcPts val="0"/>
              </a:spcBef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80000"/>
              </a:lnSpc>
              <a:spcBef>
                <a:spcPts val="0"/>
              </a:spcBef>
              <a:buNone/>
              <a:defRPr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‹N°›</a:t>
            </a:fld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39" name="Google Shape;339;p79"/>
          <p:cNvSpPr txBox="1">
            <a:spLocks noGrp="1"/>
          </p:cNvSpPr>
          <p:nvPr>
            <p:ph type="title" idx="2"/>
          </p:nvPr>
        </p:nvSpPr>
        <p:spPr>
          <a:xfrm>
            <a:off x="5522760" y="877320"/>
            <a:ext cx="6159600" cy="5390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340" name="Google Shape;340;p79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  <p:sldLayoutId id="2147483731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Google Shape;445;p105"/>
          <p:cNvSpPr txBox="1">
            <a:spLocks noGrp="1"/>
          </p:cNvSpPr>
          <p:nvPr>
            <p:ph type="title"/>
          </p:nvPr>
        </p:nvSpPr>
        <p:spPr>
          <a:xfrm>
            <a:off x="109440" y="1181520"/>
            <a:ext cx="5986440" cy="56764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446" name="Google Shape;446;p105"/>
          <p:cNvSpPr txBox="1">
            <a:spLocks noGrp="1"/>
          </p:cNvSpPr>
          <p:nvPr>
            <p:ph type="title" idx="2"/>
          </p:nvPr>
        </p:nvSpPr>
        <p:spPr>
          <a:xfrm>
            <a:off x="137160" y="182880"/>
            <a:ext cx="4572000" cy="731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447" name="Google Shape;447;p105"/>
          <p:cNvSpPr txBox="1">
            <a:spLocks noGrp="1"/>
          </p:cNvSpPr>
          <p:nvPr>
            <p:ph type="title" idx="3"/>
          </p:nvPr>
        </p:nvSpPr>
        <p:spPr>
          <a:xfrm>
            <a:off x="6296760" y="0"/>
            <a:ext cx="5895360" cy="685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pic>
        <p:nvPicPr>
          <p:cNvPr id="448" name="Google Shape;448;p105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5381640" y="225000"/>
            <a:ext cx="731520" cy="731520"/>
          </a:xfrm>
          <a:prstGeom prst="rect">
            <a:avLst/>
          </a:prstGeom>
          <a:noFill/>
          <a:ln>
            <a:noFill/>
          </a:ln>
        </p:spPr>
      </p:pic>
      <p:sp>
        <p:nvSpPr>
          <p:cNvPr id="449" name="Google Shape;449;p105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  <p:sldLayoutId id="2147483755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9.xm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5.xml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9.xml"/><Relationship Id="rId5" Type="http://schemas.openxmlformats.org/officeDocument/2006/relationships/image" Target="../media/image14.jpg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5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7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1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>
            <a:alpha val="98823"/>
          </a:srgbClr>
        </a:solidFill>
        <a:effectLst/>
      </p:bgPr>
    </p:bg>
    <p:spTree>
      <p:nvGrpSpPr>
        <p:cNvPr id="1" name="Shape 5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4" name="Google Shape;554;p131"/>
          <p:cNvSpPr txBox="1"/>
          <p:nvPr/>
        </p:nvSpPr>
        <p:spPr>
          <a:xfrm>
            <a:off x="109800" y="4693033"/>
            <a:ext cx="10683360" cy="1814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6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Plan de </a:t>
            </a:r>
            <a:r>
              <a:rPr lang="en-US" sz="56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Développement</a:t>
            </a:r>
            <a:r>
              <a:rPr lang="en-US" sz="56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– </a:t>
            </a:r>
            <a:r>
              <a:rPr lang="en-US" sz="56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Diagnosctic</a:t>
            </a:r>
            <a:r>
              <a:rPr lang="en-US" sz="56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56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associatif</a:t>
            </a:r>
            <a:endParaRPr sz="56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57" name="Google Shape;557;p131" descr="Une image contenant ciel, hockey, équipement sportif, Sports&#10;&#10;Le contenu généré par l’IA peut être incorrect."/>
          <p:cNvPicPr preferRelativeResize="0"/>
          <p:nvPr/>
        </p:nvPicPr>
        <p:blipFill rotWithShape="1">
          <a:blip r:embed="rId3">
            <a:alphaModFix/>
          </a:blip>
          <a:srcRect l="13" t="49836" r="146" b="2574"/>
          <a:stretch/>
        </p:blipFill>
        <p:spPr>
          <a:xfrm>
            <a:off x="1440" y="-13320"/>
            <a:ext cx="12200400" cy="3867120"/>
          </a:xfrm>
          <a:prstGeom prst="rect">
            <a:avLst/>
          </a:prstGeom>
          <a:noFill/>
          <a:ln>
            <a:noFill/>
          </a:ln>
        </p:spPr>
      </p:pic>
      <p:pic>
        <p:nvPicPr>
          <p:cNvPr id="558" name="Google Shape;558;p131" descr="Une image contenant bleu, Bleu électrique, flou, Bleu Majorelle&#10;&#10;Le contenu généré par l’IA peut être incorrect.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993440" y="3854880"/>
            <a:ext cx="4206600" cy="4881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>
            <a:alpha val="98823"/>
          </a:srgbClr>
        </a:solidFill>
        <a:effectLst/>
      </p:bgPr>
    </p:bg>
    <p:spTree>
      <p:nvGrpSpPr>
        <p:cNvPr id="1" name="Shape 6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0" name="Google Shape;610;p137"/>
          <p:cNvSpPr txBox="1"/>
          <p:nvPr/>
        </p:nvSpPr>
        <p:spPr>
          <a:xfrm>
            <a:off x="378367" y="211975"/>
            <a:ext cx="11056769" cy="13366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i="0" u="none" strike="noStrike" cap="none" dirty="0">
                <a:solidFill>
                  <a:srgbClr val="000000"/>
                </a:solidFill>
                <a:latin typeface="Arial Black"/>
                <a:ea typeface="Arial Black"/>
                <a:cs typeface="Arial Black"/>
                <a:sym typeface="Arial Black"/>
              </a:rPr>
              <a:t>Haut </a:t>
            </a:r>
            <a:r>
              <a:rPr lang="en-US" sz="3200" b="1" i="0" u="none" strike="noStrike" cap="none" dirty="0" err="1">
                <a:solidFill>
                  <a:srgbClr val="000000"/>
                </a:solidFill>
                <a:latin typeface="Arial Black"/>
                <a:ea typeface="Arial Black"/>
                <a:cs typeface="Arial Black"/>
                <a:sym typeface="Arial Black"/>
              </a:rPr>
              <a:t>Niveau</a:t>
            </a:r>
            <a:r>
              <a:rPr lang="en-US" sz="3200" b="1" i="0" u="none" strike="noStrike" cap="none" dirty="0">
                <a:solidFill>
                  <a:srgbClr val="000000"/>
                </a:solidFill>
                <a:latin typeface="Arial Black"/>
                <a:ea typeface="Arial Black"/>
                <a:cs typeface="Arial Black"/>
                <a:sym typeface="Arial Black"/>
              </a:rPr>
              <a:t> – </a:t>
            </a:r>
            <a:r>
              <a:rPr lang="en-US" sz="3200" b="1" i="0" u="none" strike="noStrike" cap="none" dirty="0" err="1">
                <a:solidFill>
                  <a:srgbClr val="000000"/>
                </a:solidFill>
                <a:latin typeface="Arial Black"/>
                <a:ea typeface="Arial Black"/>
                <a:cs typeface="Arial Black"/>
                <a:sym typeface="Arial Black"/>
              </a:rPr>
              <a:t>États</a:t>
            </a:r>
            <a:r>
              <a:rPr lang="en-US" sz="3200" b="1" i="0" u="none" strike="noStrike" cap="none" dirty="0">
                <a:solidFill>
                  <a:srgbClr val="000000"/>
                </a:solidFill>
                <a:latin typeface="Arial Black"/>
                <a:ea typeface="Arial Black"/>
                <a:cs typeface="Arial Black"/>
                <a:sym typeface="Arial Black"/>
              </a:rPr>
              <a:t> des </a:t>
            </a:r>
            <a:r>
              <a:rPr lang="en-US" sz="3200" b="1" i="0" u="none" strike="noStrike" cap="none" dirty="0" err="1">
                <a:solidFill>
                  <a:srgbClr val="000000"/>
                </a:solidFill>
                <a:latin typeface="Arial Black"/>
                <a:ea typeface="Arial Black"/>
                <a:cs typeface="Arial Black"/>
                <a:sym typeface="Arial Black"/>
              </a:rPr>
              <a:t>lieux</a:t>
            </a:r>
            <a:r>
              <a:rPr lang="en-US" sz="3200" b="1" i="0" u="none" strike="noStrike" cap="none" dirty="0">
                <a:solidFill>
                  <a:srgbClr val="000000"/>
                </a:solidFill>
                <a:latin typeface="Arial Black"/>
                <a:ea typeface="Arial Black"/>
                <a:cs typeface="Arial Black"/>
                <a:sym typeface="Arial Black"/>
              </a:rPr>
              <a:t> et Perspectives</a:t>
            </a:r>
            <a:br>
              <a:rPr lang="en-US" sz="1800" b="0" i="0" u="none" strike="noStrike" cap="none" dirty="0"/>
            </a:br>
            <a:endParaRPr sz="56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2" name="Google Shape;612;p137"/>
          <p:cNvSpPr txBox="1"/>
          <p:nvPr/>
        </p:nvSpPr>
        <p:spPr>
          <a:xfrm>
            <a:off x="11627280" y="110520"/>
            <a:ext cx="429120" cy="36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10</a:t>
            </a:fld>
            <a:endParaRPr sz="1000" b="0" i="0" u="none" strike="noStrike" cap="none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614" name="Google Shape;614;p13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60" y="6598440"/>
            <a:ext cx="4449960" cy="2736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" name="Tableau 1">
            <a:extLst>
              <a:ext uri="{FF2B5EF4-FFF2-40B4-BE49-F238E27FC236}">
                <a16:creationId xmlns:a16="http://schemas.microsoft.com/office/drawing/2014/main" id="{9998140E-DEE1-BF48-F196-1D22CAA7FD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9949233"/>
              </p:ext>
            </p:extLst>
          </p:nvPr>
        </p:nvGraphicFramePr>
        <p:xfrm>
          <a:off x="1376730" y="990019"/>
          <a:ext cx="9060041" cy="5060235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146102">
                  <a:extLst>
                    <a:ext uri="{9D8B030D-6E8A-4147-A177-3AD203B41FA5}">
                      <a16:colId xmlns:a16="http://schemas.microsoft.com/office/drawing/2014/main" val="2244030725"/>
                    </a:ext>
                  </a:extLst>
                </a:gridCol>
                <a:gridCol w="694864">
                  <a:extLst>
                    <a:ext uri="{9D8B030D-6E8A-4147-A177-3AD203B41FA5}">
                      <a16:colId xmlns:a16="http://schemas.microsoft.com/office/drawing/2014/main" val="917222141"/>
                    </a:ext>
                  </a:extLst>
                </a:gridCol>
                <a:gridCol w="694864">
                  <a:extLst>
                    <a:ext uri="{9D8B030D-6E8A-4147-A177-3AD203B41FA5}">
                      <a16:colId xmlns:a16="http://schemas.microsoft.com/office/drawing/2014/main" val="1565743221"/>
                    </a:ext>
                  </a:extLst>
                </a:gridCol>
                <a:gridCol w="694864">
                  <a:extLst>
                    <a:ext uri="{9D8B030D-6E8A-4147-A177-3AD203B41FA5}">
                      <a16:colId xmlns:a16="http://schemas.microsoft.com/office/drawing/2014/main" val="404949039"/>
                    </a:ext>
                  </a:extLst>
                </a:gridCol>
                <a:gridCol w="694864">
                  <a:extLst>
                    <a:ext uri="{9D8B030D-6E8A-4147-A177-3AD203B41FA5}">
                      <a16:colId xmlns:a16="http://schemas.microsoft.com/office/drawing/2014/main" val="814888749"/>
                    </a:ext>
                  </a:extLst>
                </a:gridCol>
                <a:gridCol w="694864">
                  <a:extLst>
                    <a:ext uri="{9D8B030D-6E8A-4147-A177-3AD203B41FA5}">
                      <a16:colId xmlns:a16="http://schemas.microsoft.com/office/drawing/2014/main" val="4082913463"/>
                    </a:ext>
                  </a:extLst>
                </a:gridCol>
                <a:gridCol w="694864">
                  <a:extLst>
                    <a:ext uri="{9D8B030D-6E8A-4147-A177-3AD203B41FA5}">
                      <a16:colId xmlns:a16="http://schemas.microsoft.com/office/drawing/2014/main" val="1755465620"/>
                    </a:ext>
                  </a:extLst>
                </a:gridCol>
                <a:gridCol w="694864">
                  <a:extLst>
                    <a:ext uri="{9D8B030D-6E8A-4147-A177-3AD203B41FA5}">
                      <a16:colId xmlns:a16="http://schemas.microsoft.com/office/drawing/2014/main" val="2524176072"/>
                    </a:ext>
                  </a:extLst>
                </a:gridCol>
                <a:gridCol w="694864">
                  <a:extLst>
                    <a:ext uri="{9D8B030D-6E8A-4147-A177-3AD203B41FA5}">
                      <a16:colId xmlns:a16="http://schemas.microsoft.com/office/drawing/2014/main" val="3667617922"/>
                    </a:ext>
                  </a:extLst>
                </a:gridCol>
                <a:gridCol w="690880">
                  <a:extLst>
                    <a:ext uri="{9D8B030D-6E8A-4147-A177-3AD203B41FA5}">
                      <a16:colId xmlns:a16="http://schemas.microsoft.com/office/drawing/2014/main" val="3795970462"/>
                    </a:ext>
                  </a:extLst>
                </a:gridCol>
                <a:gridCol w="664147">
                  <a:extLst>
                    <a:ext uri="{9D8B030D-6E8A-4147-A177-3AD203B41FA5}">
                      <a16:colId xmlns:a16="http://schemas.microsoft.com/office/drawing/2014/main" val="1398662394"/>
                    </a:ext>
                  </a:extLst>
                </a:gridCol>
              </a:tblGrid>
              <a:tr h="1215270"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U12</a:t>
                      </a:r>
                    </a:p>
                    <a:p>
                      <a:pPr algn="ctr"/>
                      <a:r>
                        <a:rPr lang="fr-FR" sz="1600" dirty="0"/>
                        <a:t>GARCONS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U14</a:t>
                      </a:r>
                    </a:p>
                    <a:p>
                      <a:pPr algn="ctr"/>
                      <a:r>
                        <a:rPr lang="fr-FR" sz="1600" dirty="0"/>
                        <a:t>GARCONS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U16</a:t>
                      </a:r>
                    </a:p>
                    <a:p>
                      <a:pPr algn="ctr"/>
                      <a:r>
                        <a:rPr lang="fr-FR" sz="1600" dirty="0"/>
                        <a:t>GARCONS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U19</a:t>
                      </a:r>
                    </a:p>
                    <a:p>
                      <a:pPr algn="ctr"/>
                      <a:r>
                        <a:rPr lang="fr-FR" sz="1600" dirty="0"/>
                        <a:t>GARCONS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SENIOR</a:t>
                      </a:r>
                    </a:p>
                    <a:p>
                      <a:pPr algn="ctr"/>
                      <a:r>
                        <a:rPr lang="fr-FR" sz="1600" dirty="0"/>
                        <a:t>HOMMES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455115"/>
                  </a:ext>
                </a:extLst>
              </a:tr>
              <a:tr h="562733"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/>
                        <a:t>2026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/>
                        <a:t>2028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600" dirty="0"/>
                        <a:t>2026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/>
                        <a:t>2028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600" dirty="0"/>
                        <a:t>2026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/>
                        <a:t>2028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600" dirty="0"/>
                        <a:t>2026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/>
                        <a:t>2028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600" dirty="0"/>
                        <a:t>2026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/>
                        <a:t>2028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2622658"/>
                  </a:ext>
                </a:extLst>
              </a:tr>
              <a:tr h="56273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dirty="0">
                          <a:solidFill>
                            <a:schemeClr val="tx1"/>
                          </a:solidFill>
                        </a:rPr>
                        <a:t>Résultat au dernier championnat gazon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5526587"/>
                  </a:ext>
                </a:extLst>
              </a:tr>
              <a:tr h="56273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dirty="0">
                          <a:solidFill>
                            <a:schemeClr val="tx1"/>
                          </a:solidFill>
                        </a:rPr>
                        <a:t>Résultat au dernier championnat salle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7417580"/>
                  </a:ext>
                </a:extLst>
              </a:tr>
              <a:tr h="79967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dirty="0">
                          <a:solidFill>
                            <a:schemeClr val="tx1"/>
                          </a:solidFill>
                        </a:rPr>
                        <a:t>Nombre d’entraînements hebdomadaires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876638"/>
                  </a:ext>
                </a:extLst>
              </a:tr>
              <a:tr h="799674">
                <a:tc>
                  <a:txBody>
                    <a:bodyPr/>
                    <a:lstStyle/>
                    <a:p>
                      <a:pPr algn="ctr"/>
                      <a:r>
                        <a:rPr lang="fr-FR" sz="1600" dirty="0">
                          <a:solidFill>
                            <a:schemeClr val="tx1"/>
                          </a:solidFill>
                        </a:rPr>
                        <a:t>Nombre de matchs sur la saison</a:t>
                      </a:r>
                    </a:p>
                    <a:p>
                      <a:pPr algn="ctr"/>
                      <a:r>
                        <a:rPr lang="fr-FR" sz="1600" dirty="0">
                          <a:solidFill>
                            <a:schemeClr val="tx1"/>
                          </a:solidFill>
                        </a:rPr>
                        <a:t>(salle et gazon)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3362033"/>
                  </a:ext>
                </a:extLst>
              </a:tr>
              <a:tr h="478072">
                <a:tc>
                  <a:txBody>
                    <a:bodyPr/>
                    <a:lstStyle/>
                    <a:p>
                      <a:pPr algn="ctr"/>
                      <a:r>
                        <a:rPr lang="fr-FR" sz="1600" dirty="0">
                          <a:solidFill>
                            <a:schemeClr val="tx1"/>
                          </a:solidFill>
                        </a:rPr>
                        <a:t>Autres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77152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588705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>
            <a:alpha val="98823"/>
          </a:srgbClr>
        </a:solidFill>
        <a:effectLst/>
      </p:bgPr>
    </p:bg>
    <p:spTree>
      <p:nvGrpSpPr>
        <p:cNvPr id="1" name="Shape 6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0" name="Google Shape;610;p137"/>
          <p:cNvSpPr txBox="1"/>
          <p:nvPr/>
        </p:nvSpPr>
        <p:spPr>
          <a:xfrm>
            <a:off x="378367" y="211975"/>
            <a:ext cx="11056769" cy="13366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i="0" u="none" strike="noStrike" cap="none" dirty="0">
                <a:solidFill>
                  <a:srgbClr val="000000"/>
                </a:solidFill>
                <a:latin typeface="Arial Black"/>
                <a:ea typeface="Arial Black"/>
                <a:cs typeface="Arial Black"/>
                <a:sym typeface="Arial Black"/>
              </a:rPr>
              <a:t>Haut </a:t>
            </a:r>
            <a:r>
              <a:rPr lang="en-US" sz="3200" b="1" i="0" u="none" strike="noStrike" cap="none" dirty="0" err="1">
                <a:solidFill>
                  <a:srgbClr val="000000"/>
                </a:solidFill>
                <a:latin typeface="Arial Black"/>
                <a:ea typeface="Arial Black"/>
                <a:cs typeface="Arial Black"/>
                <a:sym typeface="Arial Black"/>
              </a:rPr>
              <a:t>Niveau</a:t>
            </a:r>
            <a:r>
              <a:rPr lang="en-US" sz="3200" b="1" i="0" u="none" strike="noStrike" cap="none" dirty="0">
                <a:solidFill>
                  <a:srgbClr val="000000"/>
                </a:solidFill>
                <a:latin typeface="Arial Black"/>
                <a:ea typeface="Arial Black"/>
                <a:cs typeface="Arial Black"/>
                <a:sym typeface="Arial Black"/>
              </a:rPr>
              <a:t> – </a:t>
            </a:r>
            <a:r>
              <a:rPr lang="en-US" sz="3200" b="1" i="0" u="none" strike="noStrike" cap="none" dirty="0" err="1">
                <a:solidFill>
                  <a:srgbClr val="000000"/>
                </a:solidFill>
                <a:latin typeface="Arial Black"/>
                <a:ea typeface="Arial Black"/>
                <a:cs typeface="Arial Black"/>
                <a:sym typeface="Arial Black"/>
              </a:rPr>
              <a:t>États</a:t>
            </a:r>
            <a:r>
              <a:rPr lang="en-US" sz="3200" b="1" i="0" u="none" strike="noStrike" cap="none" dirty="0">
                <a:solidFill>
                  <a:srgbClr val="000000"/>
                </a:solidFill>
                <a:latin typeface="Arial Black"/>
                <a:ea typeface="Arial Black"/>
                <a:cs typeface="Arial Black"/>
                <a:sym typeface="Arial Black"/>
              </a:rPr>
              <a:t> des </a:t>
            </a:r>
            <a:r>
              <a:rPr lang="en-US" sz="3200" b="1" i="0" u="none" strike="noStrike" cap="none" dirty="0" err="1">
                <a:solidFill>
                  <a:srgbClr val="000000"/>
                </a:solidFill>
                <a:latin typeface="Arial Black"/>
                <a:ea typeface="Arial Black"/>
                <a:cs typeface="Arial Black"/>
                <a:sym typeface="Arial Black"/>
              </a:rPr>
              <a:t>lieux</a:t>
            </a:r>
            <a:r>
              <a:rPr lang="en-US" sz="3200" b="1" i="0" u="none" strike="noStrike" cap="none" dirty="0">
                <a:solidFill>
                  <a:srgbClr val="000000"/>
                </a:solidFill>
                <a:latin typeface="Arial Black"/>
                <a:ea typeface="Arial Black"/>
                <a:cs typeface="Arial Black"/>
                <a:sym typeface="Arial Black"/>
              </a:rPr>
              <a:t> et Perspectives</a:t>
            </a:r>
            <a:br>
              <a:rPr lang="en-US" sz="1800" b="0" i="0" u="none" strike="noStrike" cap="none" dirty="0"/>
            </a:br>
            <a:endParaRPr sz="56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2" name="Google Shape;612;p137"/>
          <p:cNvSpPr txBox="1"/>
          <p:nvPr/>
        </p:nvSpPr>
        <p:spPr>
          <a:xfrm>
            <a:off x="11627280" y="110520"/>
            <a:ext cx="429120" cy="36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11</a:t>
            </a:fld>
            <a:endParaRPr sz="1000" b="0" i="0" u="none" strike="noStrike" cap="none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614" name="Google Shape;614;p13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60" y="6598440"/>
            <a:ext cx="4449960" cy="2736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EDB95AB1-85A6-455B-1C7D-DCE050A7B3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0230033"/>
              </p:ext>
            </p:extLst>
          </p:nvPr>
        </p:nvGraphicFramePr>
        <p:xfrm>
          <a:off x="2780789" y="1625913"/>
          <a:ext cx="6630422" cy="2936243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606962">
                  <a:extLst>
                    <a:ext uri="{9D8B030D-6E8A-4147-A177-3AD203B41FA5}">
                      <a16:colId xmlns:a16="http://schemas.microsoft.com/office/drawing/2014/main" val="2244030725"/>
                    </a:ext>
                  </a:extLst>
                </a:gridCol>
                <a:gridCol w="657303">
                  <a:extLst>
                    <a:ext uri="{9D8B030D-6E8A-4147-A177-3AD203B41FA5}">
                      <a16:colId xmlns:a16="http://schemas.microsoft.com/office/drawing/2014/main" val="917222141"/>
                    </a:ext>
                  </a:extLst>
                </a:gridCol>
                <a:gridCol w="633869">
                  <a:extLst>
                    <a:ext uri="{9D8B030D-6E8A-4147-A177-3AD203B41FA5}">
                      <a16:colId xmlns:a16="http://schemas.microsoft.com/office/drawing/2014/main" val="1565743221"/>
                    </a:ext>
                  </a:extLst>
                </a:gridCol>
                <a:gridCol w="633869">
                  <a:extLst>
                    <a:ext uri="{9D8B030D-6E8A-4147-A177-3AD203B41FA5}">
                      <a16:colId xmlns:a16="http://schemas.microsoft.com/office/drawing/2014/main" val="404949039"/>
                    </a:ext>
                  </a:extLst>
                </a:gridCol>
                <a:gridCol w="633869">
                  <a:extLst>
                    <a:ext uri="{9D8B030D-6E8A-4147-A177-3AD203B41FA5}">
                      <a16:colId xmlns:a16="http://schemas.microsoft.com/office/drawing/2014/main" val="814888749"/>
                    </a:ext>
                  </a:extLst>
                </a:gridCol>
                <a:gridCol w="633869">
                  <a:extLst>
                    <a:ext uri="{9D8B030D-6E8A-4147-A177-3AD203B41FA5}">
                      <a16:colId xmlns:a16="http://schemas.microsoft.com/office/drawing/2014/main" val="2524176072"/>
                    </a:ext>
                  </a:extLst>
                </a:gridCol>
                <a:gridCol w="610227">
                  <a:extLst>
                    <a:ext uri="{9D8B030D-6E8A-4147-A177-3AD203B41FA5}">
                      <a16:colId xmlns:a16="http://schemas.microsoft.com/office/drawing/2014/main" val="3667617922"/>
                    </a:ext>
                  </a:extLst>
                </a:gridCol>
                <a:gridCol w="610227">
                  <a:extLst>
                    <a:ext uri="{9D8B030D-6E8A-4147-A177-3AD203B41FA5}">
                      <a16:colId xmlns:a16="http://schemas.microsoft.com/office/drawing/2014/main" val="3809528563"/>
                    </a:ext>
                  </a:extLst>
                </a:gridCol>
                <a:gridCol w="610227">
                  <a:extLst>
                    <a:ext uri="{9D8B030D-6E8A-4147-A177-3AD203B41FA5}">
                      <a16:colId xmlns:a16="http://schemas.microsoft.com/office/drawing/2014/main" val="2736008694"/>
                    </a:ext>
                  </a:extLst>
                </a:gridCol>
              </a:tblGrid>
              <a:tr h="1215270"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U12</a:t>
                      </a:r>
                    </a:p>
                    <a:p>
                      <a:pPr algn="ctr"/>
                      <a:r>
                        <a:rPr lang="fr-FR" sz="1400" dirty="0"/>
                        <a:t>GARCONS</a:t>
                      </a:r>
                    </a:p>
                    <a:p>
                      <a:pPr algn="ctr"/>
                      <a:r>
                        <a:rPr lang="fr-FR" sz="1400" dirty="0"/>
                        <a:t>TND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U14</a:t>
                      </a:r>
                    </a:p>
                    <a:p>
                      <a:pPr algn="ctr"/>
                      <a:r>
                        <a:rPr lang="fr-FR" sz="1400" dirty="0"/>
                        <a:t>GARCONS</a:t>
                      </a:r>
                    </a:p>
                    <a:p>
                      <a:pPr algn="ctr"/>
                      <a:r>
                        <a:rPr lang="fr-FR" sz="1400" dirty="0" err="1"/>
                        <a:t>Interligues</a:t>
                      </a:r>
                      <a:endParaRPr lang="fr-FR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U12</a:t>
                      </a:r>
                    </a:p>
                    <a:p>
                      <a:pPr algn="ctr"/>
                      <a:r>
                        <a:rPr lang="fr-FR" sz="1400" dirty="0"/>
                        <a:t>FILLES</a:t>
                      </a:r>
                    </a:p>
                    <a:p>
                      <a:pPr algn="ctr"/>
                      <a:r>
                        <a:rPr lang="fr-FR" sz="1400" dirty="0"/>
                        <a:t>TND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U14 FILLES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 err="1"/>
                        <a:t>Interligues</a:t>
                      </a:r>
                      <a:endParaRPr lang="fr-FR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455115"/>
                  </a:ext>
                </a:extLst>
              </a:tr>
              <a:tr h="562733"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2026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2028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2026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2028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2026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2028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2026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2028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2622658"/>
                  </a:ext>
                </a:extLst>
              </a:tr>
              <a:tr h="56273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>
                          <a:solidFill>
                            <a:schemeClr val="tx1"/>
                          </a:solidFill>
                        </a:rPr>
                        <a:t>Nombre de joueur(se)</a:t>
                      </a:r>
                      <a:r>
                        <a:rPr lang="fr-FR" sz="1400" baseline="0" dirty="0">
                          <a:solidFill>
                            <a:schemeClr val="tx1"/>
                          </a:solidFill>
                        </a:rPr>
                        <a:t> ayant participé aux compétitions nommées </a:t>
                      </a:r>
                      <a:endParaRPr lang="fr-FR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55265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290354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>
            <a:alpha val="98823"/>
          </a:srgbClr>
        </a:solidFill>
        <a:effectLst/>
      </p:bgPr>
    </p:bg>
    <p:spTree>
      <p:nvGrpSpPr>
        <p:cNvPr id="1" name="Shape 5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" name="Google Shape;593;p135"/>
          <p:cNvSpPr txBox="1"/>
          <p:nvPr/>
        </p:nvSpPr>
        <p:spPr>
          <a:xfrm>
            <a:off x="402119" y="474840"/>
            <a:ext cx="8289817" cy="6775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0" i="0" u="none" strike="noStrike" cap="none" dirty="0">
                <a:solidFill>
                  <a:srgbClr val="000000"/>
                </a:solidFill>
                <a:latin typeface="Arial Black"/>
                <a:ea typeface="Arial Black"/>
                <a:cs typeface="Arial Black"/>
                <a:sym typeface="Arial Black"/>
              </a:rPr>
              <a:t>Axes </a:t>
            </a:r>
            <a:r>
              <a:rPr lang="en-US" sz="3600" b="0" i="0" u="none" strike="noStrike" cap="none" dirty="0" err="1">
                <a:solidFill>
                  <a:srgbClr val="000000"/>
                </a:solidFill>
                <a:latin typeface="Arial Black"/>
                <a:ea typeface="Arial Black"/>
                <a:cs typeface="Arial Black"/>
                <a:sym typeface="Arial Black"/>
              </a:rPr>
              <a:t>Spécifiques</a:t>
            </a:r>
            <a:r>
              <a:rPr lang="en-US" sz="3600" b="0" i="0" u="none" strike="noStrike" cap="none" dirty="0">
                <a:solidFill>
                  <a:srgbClr val="000000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lang="en-US" sz="3600" b="0" i="0" u="none" strike="noStrike" cap="none" dirty="0" err="1">
                <a:solidFill>
                  <a:srgbClr val="000000"/>
                </a:solidFill>
                <a:latin typeface="Arial Black"/>
                <a:ea typeface="Arial Black"/>
                <a:cs typeface="Arial Black"/>
                <a:sym typeface="Arial Black"/>
              </a:rPr>
              <a:t>Territoriale</a:t>
            </a:r>
            <a:endParaRPr sz="36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6" name="Google Shape;596;p135"/>
          <p:cNvSpPr txBox="1"/>
          <p:nvPr/>
        </p:nvSpPr>
        <p:spPr>
          <a:xfrm>
            <a:off x="11614680" y="109800"/>
            <a:ext cx="429120" cy="36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12</a:t>
            </a:fld>
            <a:endParaRPr sz="1000" b="0" i="0" u="none" strike="noStrike" cap="none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597" name="Google Shape;597;p135" descr="Une image contenant personne, équipement sportif, hockey, Sports&#10;&#10;Le contenu généré par l’IA peut être incorrect."/>
          <p:cNvPicPr preferRelativeResize="0"/>
          <p:nvPr/>
        </p:nvPicPr>
        <p:blipFill rotWithShape="1">
          <a:blip r:embed="rId3">
            <a:alphaModFix/>
          </a:blip>
          <a:srcRect l="22697" t="-27" r="9939" b="218"/>
          <a:stretch/>
        </p:blipFill>
        <p:spPr>
          <a:xfrm>
            <a:off x="7880278" y="1289098"/>
            <a:ext cx="4034447" cy="45972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98" name="Google Shape;598;p135" descr="Une image contenant rouge, Carmin, Marron, Caractère coloré&#10;&#10;Le contenu généré par l’IA peut être incorrect.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-5400000">
            <a:off x="3151800" y="3151440"/>
            <a:ext cx="554400" cy="68580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" name="Tableau 1">
            <a:extLst>
              <a:ext uri="{FF2B5EF4-FFF2-40B4-BE49-F238E27FC236}">
                <a16:creationId xmlns:a16="http://schemas.microsoft.com/office/drawing/2014/main" id="{713B3CA8-12DC-A1E1-A048-BDD1D29A5E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0268118"/>
              </p:ext>
            </p:extLst>
          </p:nvPr>
        </p:nvGraphicFramePr>
        <p:xfrm>
          <a:off x="185646" y="2212920"/>
          <a:ext cx="7448053" cy="28875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21049">
                  <a:extLst>
                    <a:ext uri="{9D8B030D-6E8A-4147-A177-3AD203B41FA5}">
                      <a16:colId xmlns:a16="http://schemas.microsoft.com/office/drawing/2014/main" val="1278807755"/>
                    </a:ext>
                  </a:extLst>
                </a:gridCol>
                <a:gridCol w="1207094">
                  <a:extLst>
                    <a:ext uri="{9D8B030D-6E8A-4147-A177-3AD203B41FA5}">
                      <a16:colId xmlns:a16="http://schemas.microsoft.com/office/drawing/2014/main" val="298378345"/>
                    </a:ext>
                  </a:extLst>
                </a:gridCol>
                <a:gridCol w="1356189">
                  <a:extLst>
                    <a:ext uri="{9D8B030D-6E8A-4147-A177-3AD203B41FA5}">
                      <a16:colId xmlns:a16="http://schemas.microsoft.com/office/drawing/2014/main" val="1936449825"/>
                    </a:ext>
                  </a:extLst>
                </a:gridCol>
                <a:gridCol w="1263721">
                  <a:extLst>
                    <a:ext uri="{9D8B030D-6E8A-4147-A177-3AD203B41FA5}">
                      <a16:colId xmlns:a16="http://schemas.microsoft.com/office/drawing/2014/main" val="960315641"/>
                    </a:ext>
                  </a:extLst>
                </a:gridCol>
              </a:tblGrid>
              <a:tr h="682448"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2026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2027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tx1"/>
                          </a:solidFill>
                        </a:rPr>
                        <a:t>2028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3524855"/>
                  </a:ext>
                </a:extLst>
              </a:tr>
              <a:tr h="539057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Hockey en entreprise</a:t>
                      </a:r>
                    </a:p>
                    <a:p>
                      <a:pPr algn="ctr"/>
                      <a:r>
                        <a:rPr lang="fr-FR" dirty="0"/>
                        <a:t>Nombre d’actions mises en place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1506530"/>
                  </a:ext>
                </a:extLst>
              </a:tr>
              <a:tr h="500332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Hockey en milieu carcéral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Nombre d’actions mises en place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1246322"/>
                  </a:ext>
                </a:extLst>
              </a:tr>
              <a:tr h="629728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Hockey en zones de revitalisation rurale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Nombre d’actions mises en place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0120160"/>
                  </a:ext>
                </a:extLst>
              </a:tr>
              <a:tr h="507233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Autre (thématique</a:t>
                      </a:r>
                      <a:r>
                        <a:rPr lang="fr-FR" baseline="0" dirty="0"/>
                        <a:t> en lien avec les priorités territoriales) </a:t>
                      </a:r>
                      <a:r>
                        <a:rPr lang="fr-FR" dirty="0"/>
                        <a:t>: ………………………….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671377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>
            <a:alpha val="98823"/>
          </a:srgbClr>
        </a:solidFill>
        <a:effectLst/>
      </p:bgPr>
    </p:bg>
    <p:spTree>
      <p:nvGrpSpPr>
        <p:cNvPr id="1" name="Shape 6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0" name="Google Shape;610;p137"/>
          <p:cNvSpPr txBox="1"/>
          <p:nvPr/>
        </p:nvSpPr>
        <p:spPr>
          <a:xfrm>
            <a:off x="285899" y="289244"/>
            <a:ext cx="8919745" cy="9847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85000" lnSpcReduction="20000"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100" b="1" i="0" u="none" strike="noStrike" cap="none" dirty="0">
                <a:solidFill>
                  <a:srgbClr val="000000"/>
                </a:solidFill>
                <a:latin typeface="Arial Black"/>
                <a:ea typeface="Arial Black"/>
                <a:cs typeface="Arial Black"/>
                <a:sym typeface="Arial Black"/>
              </a:rPr>
              <a:t>Installations</a:t>
            </a:r>
            <a:br>
              <a:rPr lang="en-US" sz="1800" b="0" i="0" u="none" strike="noStrike" cap="none" dirty="0"/>
            </a:br>
            <a:endParaRPr sz="56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2" name="Google Shape;612;p137"/>
          <p:cNvSpPr txBox="1"/>
          <p:nvPr/>
        </p:nvSpPr>
        <p:spPr>
          <a:xfrm>
            <a:off x="11627280" y="110520"/>
            <a:ext cx="429120" cy="36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13</a:t>
            </a:fld>
            <a:endParaRPr sz="1000" b="0" i="0" u="none" strike="noStrike" cap="none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614" name="Google Shape;614;p13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60" y="6598440"/>
            <a:ext cx="4449960" cy="2736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" name="Tableau 1">
            <a:extLst>
              <a:ext uri="{FF2B5EF4-FFF2-40B4-BE49-F238E27FC236}">
                <a16:creationId xmlns:a16="http://schemas.microsoft.com/office/drawing/2014/main" id="{43884EC3-AE91-1E05-C4F3-50AF74E9BD7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7978687"/>
              </p:ext>
            </p:extLst>
          </p:nvPr>
        </p:nvGraphicFramePr>
        <p:xfrm>
          <a:off x="1773405" y="1683516"/>
          <a:ext cx="8645189" cy="2876626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621049">
                  <a:extLst>
                    <a:ext uri="{9D8B030D-6E8A-4147-A177-3AD203B41FA5}">
                      <a16:colId xmlns:a16="http://schemas.microsoft.com/office/drawing/2014/main" val="1278807755"/>
                    </a:ext>
                  </a:extLst>
                </a:gridCol>
                <a:gridCol w="1592181">
                  <a:extLst>
                    <a:ext uri="{9D8B030D-6E8A-4147-A177-3AD203B41FA5}">
                      <a16:colId xmlns:a16="http://schemas.microsoft.com/office/drawing/2014/main" val="298378345"/>
                    </a:ext>
                  </a:extLst>
                </a:gridCol>
                <a:gridCol w="1630392">
                  <a:extLst>
                    <a:ext uri="{9D8B030D-6E8A-4147-A177-3AD203B41FA5}">
                      <a16:colId xmlns:a16="http://schemas.microsoft.com/office/drawing/2014/main" val="1936449825"/>
                    </a:ext>
                  </a:extLst>
                </a:gridCol>
                <a:gridCol w="1801567">
                  <a:extLst>
                    <a:ext uri="{9D8B030D-6E8A-4147-A177-3AD203B41FA5}">
                      <a16:colId xmlns:a16="http://schemas.microsoft.com/office/drawing/2014/main" val="960315641"/>
                    </a:ext>
                  </a:extLst>
                </a:gridCol>
              </a:tblGrid>
              <a:tr h="682448"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2026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2027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tx1"/>
                          </a:solidFill>
                        </a:rPr>
                        <a:t>2028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3524855"/>
                  </a:ext>
                </a:extLst>
              </a:tr>
              <a:tr h="539057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Nombre de gymnases</a:t>
                      </a:r>
                      <a:r>
                        <a:rPr lang="fr-FR" baseline="0" dirty="0"/>
                        <a:t> utilisables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1506530"/>
                  </a:ext>
                </a:extLst>
              </a:tr>
              <a:tr h="500332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Nombre de terrains extérieurs utilisables (tout type)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1246322"/>
                  </a:ext>
                </a:extLst>
              </a:tr>
              <a:tr h="629728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Nombre</a:t>
                      </a:r>
                      <a:r>
                        <a:rPr lang="fr-FR" baseline="0" dirty="0"/>
                        <a:t> de terrains purs</a:t>
                      </a:r>
                    </a:p>
                    <a:p>
                      <a:pPr algn="ctr"/>
                      <a:r>
                        <a:rPr lang="fr-FR" baseline="0" dirty="0"/>
                        <a:t>hockey sur gazon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0120160"/>
                  </a:ext>
                </a:extLst>
              </a:tr>
              <a:tr h="507233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Autre : ………………………….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67137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625745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>
            <a:alpha val="98823"/>
          </a:srgbClr>
        </a:solidFill>
        <a:effectLst/>
      </p:bgPr>
    </p:bg>
    <p:spTree>
      <p:nvGrpSpPr>
        <p:cNvPr id="1" name="Shape 6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0" name="Google Shape;610;p137"/>
          <p:cNvSpPr txBox="1"/>
          <p:nvPr/>
        </p:nvSpPr>
        <p:spPr>
          <a:xfrm>
            <a:off x="285899" y="289244"/>
            <a:ext cx="8919745" cy="9847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85000" lnSpcReduction="20000"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100" b="1" i="0" u="none" strike="noStrike" cap="none" dirty="0" err="1">
                <a:solidFill>
                  <a:srgbClr val="000000"/>
                </a:solidFill>
                <a:latin typeface="Arial Black"/>
                <a:ea typeface="Arial Black"/>
                <a:cs typeface="Arial Black"/>
                <a:sym typeface="Arial Black"/>
              </a:rPr>
              <a:t>Environnement</a:t>
            </a:r>
            <a:br>
              <a:rPr lang="en-US" sz="1800" b="0" i="0" u="none" strike="noStrike" cap="none" dirty="0"/>
            </a:br>
            <a:endParaRPr sz="56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2" name="Google Shape;612;p137"/>
          <p:cNvSpPr txBox="1"/>
          <p:nvPr/>
        </p:nvSpPr>
        <p:spPr>
          <a:xfrm>
            <a:off x="11627280" y="110520"/>
            <a:ext cx="429120" cy="36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14</a:t>
            </a:fld>
            <a:endParaRPr sz="1000" b="0" i="0" u="none" strike="noStrike" cap="none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614" name="Google Shape;614;p13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60" y="6598440"/>
            <a:ext cx="4449960" cy="2736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91D377D7-DE47-CF3C-8A31-F7991DDB457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2111794"/>
              </p:ext>
            </p:extLst>
          </p:nvPr>
        </p:nvGraphicFramePr>
        <p:xfrm>
          <a:off x="1771273" y="1273995"/>
          <a:ext cx="8645189" cy="3547568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621049">
                  <a:extLst>
                    <a:ext uri="{9D8B030D-6E8A-4147-A177-3AD203B41FA5}">
                      <a16:colId xmlns:a16="http://schemas.microsoft.com/office/drawing/2014/main" val="1278807755"/>
                    </a:ext>
                  </a:extLst>
                </a:gridCol>
                <a:gridCol w="1592181">
                  <a:extLst>
                    <a:ext uri="{9D8B030D-6E8A-4147-A177-3AD203B41FA5}">
                      <a16:colId xmlns:a16="http://schemas.microsoft.com/office/drawing/2014/main" val="298378345"/>
                    </a:ext>
                  </a:extLst>
                </a:gridCol>
                <a:gridCol w="1630392">
                  <a:extLst>
                    <a:ext uri="{9D8B030D-6E8A-4147-A177-3AD203B41FA5}">
                      <a16:colId xmlns:a16="http://schemas.microsoft.com/office/drawing/2014/main" val="1936449825"/>
                    </a:ext>
                  </a:extLst>
                </a:gridCol>
                <a:gridCol w="1801567">
                  <a:extLst>
                    <a:ext uri="{9D8B030D-6E8A-4147-A177-3AD203B41FA5}">
                      <a16:colId xmlns:a16="http://schemas.microsoft.com/office/drawing/2014/main" val="960315641"/>
                    </a:ext>
                  </a:extLst>
                </a:gridCol>
              </a:tblGrid>
              <a:tr h="682448"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2026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2027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tx1"/>
                          </a:solidFill>
                        </a:rPr>
                        <a:t>2028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3524855"/>
                  </a:ext>
                </a:extLst>
              </a:tr>
              <a:tr h="539057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Nombre d’actions de sensibilisation menées pour la responsabilité environnementales </a:t>
                      </a:r>
                    </a:p>
                    <a:p>
                      <a:pPr algn="ctr"/>
                      <a:r>
                        <a:rPr lang="fr-FR" sz="1600" dirty="0"/>
                        <a:t>(alimentation, achats responsables, préservation, biodiversité, recyclage, maitrise des consommation d’eau et d’énergie, etc.)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1506530"/>
                  </a:ext>
                </a:extLst>
              </a:tr>
              <a:tr h="507233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Innovations</a:t>
                      </a:r>
                      <a:r>
                        <a:rPr lang="fr-FR" baseline="0" dirty="0"/>
                        <a:t> proposées :</a:t>
                      </a:r>
                    </a:p>
                    <a:p>
                      <a:pPr algn="ctr"/>
                      <a:r>
                        <a:rPr lang="fr-FR" baseline="0" dirty="0"/>
                        <a:t>(merci de décrire l’action en quelques lignes)</a:t>
                      </a:r>
                      <a:endParaRPr lang="fr-FR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endParaRPr lang="fr-FR" dirty="0"/>
                    </a:p>
                    <a:p>
                      <a:pPr algn="ctr"/>
                      <a:endParaRPr lang="fr-FR" dirty="0"/>
                    </a:p>
                    <a:p>
                      <a:pPr algn="ctr"/>
                      <a:endParaRPr lang="fr-FR" dirty="0"/>
                    </a:p>
                    <a:p>
                      <a:pPr algn="ctr"/>
                      <a:endParaRPr lang="fr-FR" dirty="0"/>
                    </a:p>
                    <a:p>
                      <a:pPr algn="ctr"/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67137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13539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6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9" name="Google Shape;629;p139"/>
          <p:cNvSpPr txBox="1"/>
          <p:nvPr/>
        </p:nvSpPr>
        <p:spPr>
          <a:xfrm>
            <a:off x="109560" y="1294544"/>
            <a:ext cx="6254880" cy="46182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600" b="1" i="0" u="none" strike="noStrike" cap="none" dirty="0">
                <a:solidFill>
                  <a:srgbClr val="000000"/>
                </a:solidFill>
                <a:latin typeface="Arial Black"/>
                <a:ea typeface="Arial Black"/>
                <a:cs typeface="Arial Black"/>
                <a:sym typeface="Arial Black"/>
              </a:rPr>
              <a:t>Plan de </a:t>
            </a:r>
            <a:r>
              <a:rPr lang="en-US" sz="5600" b="1" i="0" u="none" strike="noStrike" cap="none" dirty="0" err="1">
                <a:solidFill>
                  <a:srgbClr val="000000"/>
                </a:solidFill>
                <a:latin typeface="Arial Black"/>
                <a:ea typeface="Arial Black"/>
                <a:cs typeface="Arial Black"/>
                <a:sym typeface="Arial Black"/>
              </a:rPr>
              <a:t>Développement</a:t>
            </a:r>
            <a:endParaRPr sz="56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30" name="Google Shape;630;p139" descr="Une image contenant plein air, ciel, chaussures, personne&#10;&#10;Le contenu généré par l’IA peut être incorrect."/>
          <p:cNvPicPr preferRelativeResize="0"/>
          <p:nvPr/>
        </p:nvPicPr>
        <p:blipFill rotWithShape="1">
          <a:blip r:embed="rId3">
            <a:alphaModFix/>
          </a:blip>
          <a:srcRect l="28275" r="15269"/>
          <a:stretch/>
        </p:blipFill>
        <p:spPr>
          <a:xfrm>
            <a:off x="6364440" y="0"/>
            <a:ext cx="582084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31" name="Google Shape;631;p139" descr="Une image contenant espace, Bleu électrique, bleu, cercle&#10;&#10;Le contenu généré par l’IA peut être incorrect.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5400000">
            <a:off x="369360" y="-374400"/>
            <a:ext cx="942840" cy="16858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>
            <a:alpha val="98823"/>
          </a:srgbClr>
        </a:solidFill>
        <a:effectLst/>
      </p:bgPr>
    </p:bg>
    <p:spTree>
      <p:nvGrpSpPr>
        <p:cNvPr id="1" name="Shape 6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6" name="Google Shape;656;p142"/>
          <p:cNvSpPr txBox="1"/>
          <p:nvPr/>
        </p:nvSpPr>
        <p:spPr>
          <a:xfrm>
            <a:off x="5724133" y="630498"/>
            <a:ext cx="6245260" cy="965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200" b="0" i="0" u="none" strike="noStrike" cap="none" dirty="0" err="1">
                <a:solidFill>
                  <a:srgbClr val="000000"/>
                </a:solidFill>
                <a:latin typeface="Arial Black"/>
                <a:ea typeface="Arial Black"/>
                <a:cs typeface="Arial Black"/>
                <a:sym typeface="Arial Black"/>
              </a:rPr>
              <a:t>Objectifs</a:t>
            </a:r>
            <a:r>
              <a:rPr lang="en-US" sz="7200" b="0" i="0" u="none" strike="noStrike" cap="none" dirty="0">
                <a:solidFill>
                  <a:srgbClr val="000000"/>
                </a:solidFill>
                <a:latin typeface="Arial Black"/>
                <a:ea typeface="Arial Black"/>
                <a:cs typeface="Arial Black"/>
                <a:sym typeface="Arial Black"/>
              </a:rPr>
              <a:t> 2026-2028</a:t>
            </a:r>
            <a:endParaRPr sz="72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9" name="Google Shape;659;p142"/>
          <p:cNvSpPr txBox="1"/>
          <p:nvPr/>
        </p:nvSpPr>
        <p:spPr>
          <a:xfrm>
            <a:off x="11614680" y="109800"/>
            <a:ext cx="429120" cy="36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16</a:t>
            </a:fld>
            <a:endParaRPr sz="1000" b="0" i="0" u="none" strike="noStrike" cap="none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660" name="Google Shape;660;p142" descr="Une image contenant bleu, Bleu électrique, flou, Bleu Majorelle&#10;&#10;Le contenu généré par l’IA peut être incorrect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440" y="-15120"/>
            <a:ext cx="3238560" cy="495360"/>
          </a:xfrm>
          <a:prstGeom prst="rect">
            <a:avLst/>
          </a:prstGeom>
          <a:noFill/>
          <a:ln>
            <a:noFill/>
          </a:ln>
        </p:spPr>
      </p:pic>
      <p:pic>
        <p:nvPicPr>
          <p:cNvPr id="661" name="Google Shape;661;p142" descr="Une image contenant rouge, Caractère coloré, cercle&#10;&#10;Le contenu généré par l’IA peut être incorrect.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15120" y="5734080"/>
            <a:ext cx="1378080" cy="112392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27A6FF84-FC19-3971-88B4-531C08E856B9}"/>
              </a:ext>
            </a:extLst>
          </p:cNvPr>
          <p:cNvSpPr txBox="1"/>
          <p:nvPr/>
        </p:nvSpPr>
        <p:spPr>
          <a:xfrm>
            <a:off x="5724133" y="3232051"/>
            <a:ext cx="646371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dirty="0"/>
              <a:t>Structurer la structure en tenant compte des axes présentés :</a:t>
            </a:r>
          </a:p>
          <a:p>
            <a:pPr marL="342900" indent="-342900">
              <a:buFontTx/>
              <a:buChar char="-"/>
            </a:pPr>
            <a:r>
              <a:rPr lang="fr-FR" sz="1800" dirty="0"/>
              <a:t>Professionnalisation</a:t>
            </a:r>
          </a:p>
          <a:p>
            <a:pPr marL="342900" indent="-342900">
              <a:buFontTx/>
              <a:buChar char="-"/>
            </a:pPr>
            <a:r>
              <a:rPr lang="fr-FR" sz="1800" dirty="0"/>
              <a:t>Formation</a:t>
            </a:r>
          </a:p>
          <a:p>
            <a:pPr marL="342900" indent="-342900">
              <a:buFontTx/>
              <a:buChar char="-"/>
            </a:pPr>
            <a:r>
              <a:rPr lang="fr-FR" sz="1800" dirty="0"/>
              <a:t>Développement</a:t>
            </a:r>
          </a:p>
          <a:p>
            <a:pPr marL="342900" indent="-342900">
              <a:buFontTx/>
              <a:buChar char="-"/>
            </a:pPr>
            <a:r>
              <a:rPr lang="fr-FR" sz="1800" dirty="0"/>
              <a:t>Haut niveau</a:t>
            </a:r>
          </a:p>
          <a:p>
            <a:endParaRPr lang="fr-FR" sz="2000" dirty="0"/>
          </a:p>
          <a:p>
            <a:pPr marL="342900" indent="-342900">
              <a:buFontTx/>
              <a:buChar char="-"/>
            </a:pPr>
            <a:endParaRPr lang="fr-FR" sz="2000" dirty="0"/>
          </a:p>
          <a:p>
            <a:endParaRPr lang="fr-FR" dirty="0"/>
          </a:p>
        </p:txBody>
      </p:sp>
      <p:pic>
        <p:nvPicPr>
          <p:cNvPr id="4" name="Google Shape;673;p143" title="Unknown-4.jpeg">
            <a:extLst>
              <a:ext uri="{FF2B5EF4-FFF2-40B4-BE49-F238E27FC236}">
                <a16:creationId xmlns:a16="http://schemas.microsoft.com/office/drawing/2014/main" id="{829338CE-A272-19F8-77F3-E4B4AE7CF662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 l="21858" r="25872"/>
          <a:stretch/>
        </p:blipFill>
        <p:spPr>
          <a:xfrm>
            <a:off x="0" y="0"/>
            <a:ext cx="5379002" cy="68580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>
            <a:alpha val="98823"/>
          </a:srgbClr>
        </a:solidFill>
        <a:effectLst/>
      </p:bgPr>
    </p:bg>
    <p:spTree>
      <p:nvGrpSpPr>
        <p:cNvPr id="1" name="Shape 5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" name="Google Shape;584;p134"/>
          <p:cNvSpPr txBox="1"/>
          <p:nvPr/>
        </p:nvSpPr>
        <p:spPr>
          <a:xfrm>
            <a:off x="612720" y="-1134000"/>
            <a:ext cx="10652760" cy="113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Quote</a:t>
            </a:r>
            <a:endParaRPr sz="56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6" name="Google Shape;586;p134"/>
          <p:cNvSpPr txBox="1"/>
          <p:nvPr/>
        </p:nvSpPr>
        <p:spPr>
          <a:xfrm>
            <a:off x="11627280" y="110520"/>
            <a:ext cx="429120" cy="36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fld>
            <a:endParaRPr sz="1000" b="0" i="0" u="none" strike="noStrike" cap="none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87" name="Google Shape;587;p134"/>
          <p:cNvSpPr txBox="1"/>
          <p:nvPr/>
        </p:nvSpPr>
        <p:spPr>
          <a:xfrm>
            <a:off x="612720" y="380143"/>
            <a:ext cx="8266320" cy="19084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2500" lnSpcReduction="10000"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5600" b="1" i="0" u="none" strike="noStrike" cap="none" dirty="0">
                <a:solidFill>
                  <a:srgbClr val="000000"/>
                </a:solidFill>
                <a:latin typeface="Arial Black"/>
                <a:ea typeface="Arial Black"/>
                <a:cs typeface="Arial Black"/>
                <a:sym typeface="Arial Black"/>
              </a:rPr>
              <a:t>Dém</a:t>
            </a:r>
            <a:r>
              <a:rPr lang="fr-FR" sz="5600" b="1" dirty="0">
                <a:latin typeface="Arial Black"/>
                <a:ea typeface="Arial Black"/>
                <a:cs typeface="Arial Black"/>
                <a:sym typeface="Arial Black"/>
              </a:rPr>
              <a:t>arche Fédérale</a:t>
            </a:r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5600" b="0" i="0" u="none" strike="noStrike" cap="none" dirty="0">
                <a:latin typeface="Arial"/>
                <a:ea typeface="Arial"/>
                <a:cs typeface="Arial"/>
                <a:sym typeface="Arial"/>
              </a:rPr>
              <a:t>En 3 étapes :</a:t>
            </a:r>
            <a:endParaRPr sz="5600" b="0" i="0" u="none" strike="noStrike" cap="none" dirty="0"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80000"/>
              </a:lnSpc>
              <a:spcBef>
                <a:spcPts val="1001"/>
              </a:spcBef>
              <a:spcAft>
                <a:spcPts val="0"/>
              </a:spcAft>
              <a:buNone/>
            </a:pPr>
            <a:r>
              <a:rPr lang="en-US" sz="56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56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88" name="Google Shape;588;p13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880" y="0"/>
            <a:ext cx="265680" cy="68580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" name="Diagramme 1">
            <a:extLst>
              <a:ext uri="{FF2B5EF4-FFF2-40B4-BE49-F238E27FC236}">
                <a16:creationId xmlns:a16="http://schemas.microsoft.com/office/drawing/2014/main" id="{7436940C-CD2E-5AEB-5934-CC3B271D99A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33674261"/>
              </p:ext>
            </p:extLst>
          </p:nvPr>
        </p:nvGraphicFramePr>
        <p:xfrm>
          <a:off x="1910130" y="1501765"/>
          <a:ext cx="8371740" cy="49760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>
            <a:alpha val="98823"/>
          </a:srgbClr>
        </a:solidFill>
        <a:effectLst/>
      </p:bgPr>
    </p:bg>
    <p:spTree>
      <p:nvGrpSpPr>
        <p:cNvPr id="1" name="Shape 5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" name="Google Shape;563;p132"/>
          <p:cNvSpPr txBox="1"/>
          <p:nvPr/>
        </p:nvSpPr>
        <p:spPr>
          <a:xfrm>
            <a:off x="2082333" y="1018236"/>
            <a:ext cx="8027333" cy="9085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600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Coordonnées</a:t>
            </a:r>
            <a:r>
              <a:rPr lang="en-US" sz="56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5600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Générales</a:t>
            </a:r>
            <a:endParaRPr sz="56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5" name="Google Shape;565;p132"/>
          <p:cNvSpPr txBox="1"/>
          <p:nvPr/>
        </p:nvSpPr>
        <p:spPr>
          <a:xfrm>
            <a:off x="11627280" y="110520"/>
            <a:ext cx="429120" cy="36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fld>
            <a:endParaRPr sz="1000" b="0" i="0" u="none" strike="noStrike" cap="none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568" name="Google Shape;568;p132" descr="Une image contenant bleu, Bleu électrique, flou, Bleu Majorelle&#10;&#10;Le contenu généré par l’IA peut être incorrect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7560" y="1800"/>
            <a:ext cx="5419440" cy="77544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" name="Tableau 1">
            <a:extLst>
              <a:ext uri="{FF2B5EF4-FFF2-40B4-BE49-F238E27FC236}">
                <a16:creationId xmlns:a16="http://schemas.microsoft.com/office/drawing/2014/main" id="{DD4045C6-05FD-2423-5382-47DEF43CFA3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5312151"/>
              </p:ext>
            </p:extLst>
          </p:nvPr>
        </p:nvGraphicFramePr>
        <p:xfrm>
          <a:off x="1787718" y="2167804"/>
          <a:ext cx="8616564" cy="4084020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4308282">
                  <a:extLst>
                    <a:ext uri="{9D8B030D-6E8A-4147-A177-3AD203B41FA5}">
                      <a16:colId xmlns:a16="http://schemas.microsoft.com/office/drawing/2014/main" val="60550541"/>
                    </a:ext>
                  </a:extLst>
                </a:gridCol>
                <a:gridCol w="4308282">
                  <a:extLst>
                    <a:ext uri="{9D8B030D-6E8A-4147-A177-3AD203B41FA5}">
                      <a16:colId xmlns:a16="http://schemas.microsoft.com/office/drawing/2014/main" val="2133298266"/>
                    </a:ext>
                  </a:extLst>
                </a:gridCol>
              </a:tblGrid>
              <a:tr h="453780">
                <a:tc>
                  <a:txBody>
                    <a:bodyPr/>
                    <a:lstStyle/>
                    <a:p>
                      <a:r>
                        <a:rPr lang="fr-FR" sz="1600" dirty="0"/>
                        <a:t>NOM DU CLUB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9207882"/>
                  </a:ext>
                </a:extLst>
              </a:tr>
              <a:tr h="453780">
                <a:tc>
                  <a:txBody>
                    <a:bodyPr/>
                    <a:lstStyle/>
                    <a:p>
                      <a:r>
                        <a:rPr lang="fr-FR" sz="1600" dirty="0"/>
                        <a:t>Président(e)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84159301"/>
                  </a:ext>
                </a:extLst>
              </a:tr>
              <a:tr h="453780">
                <a:tc>
                  <a:txBody>
                    <a:bodyPr/>
                    <a:lstStyle/>
                    <a:p>
                      <a:r>
                        <a:rPr lang="fr-FR" sz="1600" dirty="0"/>
                        <a:t>Vice-président(e)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77546920"/>
                  </a:ext>
                </a:extLst>
              </a:tr>
              <a:tr h="453780">
                <a:tc>
                  <a:txBody>
                    <a:bodyPr/>
                    <a:lstStyle/>
                    <a:p>
                      <a:r>
                        <a:rPr lang="fr-FR" sz="1600" dirty="0"/>
                        <a:t>Trésorier(e)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5253278"/>
                  </a:ext>
                </a:extLst>
              </a:tr>
              <a:tr h="453780">
                <a:tc>
                  <a:txBody>
                    <a:bodyPr/>
                    <a:lstStyle/>
                    <a:p>
                      <a:r>
                        <a:rPr lang="fr-FR" sz="1600" dirty="0"/>
                        <a:t>Secrétaire général(e)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93491191"/>
                  </a:ext>
                </a:extLst>
              </a:tr>
              <a:tr h="453780">
                <a:tc>
                  <a:txBody>
                    <a:bodyPr/>
                    <a:lstStyle/>
                    <a:p>
                      <a:r>
                        <a:rPr lang="fr-FR" sz="1600" dirty="0"/>
                        <a:t>Adresse postale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1564183"/>
                  </a:ext>
                </a:extLst>
              </a:tr>
              <a:tr h="453780">
                <a:tc>
                  <a:txBody>
                    <a:bodyPr/>
                    <a:lstStyle/>
                    <a:p>
                      <a:r>
                        <a:rPr lang="fr-FR" sz="1600" dirty="0"/>
                        <a:t>Email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1705462"/>
                  </a:ext>
                </a:extLst>
              </a:tr>
              <a:tr h="453780">
                <a:tc>
                  <a:txBody>
                    <a:bodyPr/>
                    <a:lstStyle/>
                    <a:p>
                      <a:r>
                        <a:rPr lang="fr-FR" sz="1600" dirty="0"/>
                        <a:t>Téléphone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14991080"/>
                  </a:ext>
                </a:extLst>
              </a:tr>
              <a:tr h="453780">
                <a:tc>
                  <a:txBody>
                    <a:bodyPr/>
                    <a:lstStyle/>
                    <a:p>
                      <a:r>
                        <a:rPr lang="fr-FR" sz="1600" dirty="0"/>
                        <a:t>Responsable(s)</a:t>
                      </a:r>
                      <a:r>
                        <a:rPr lang="fr-FR" sz="1600" baseline="0" dirty="0"/>
                        <a:t> sportif(s)</a:t>
                      </a:r>
                      <a:endParaRPr lang="fr-FR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04097279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5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" name="Google Shape;574;p133"/>
          <p:cNvSpPr txBox="1"/>
          <p:nvPr/>
        </p:nvSpPr>
        <p:spPr>
          <a:xfrm>
            <a:off x="751320" y="3520080"/>
            <a:ext cx="4591080" cy="156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6" name="Google Shape;576;p133"/>
          <p:cNvSpPr txBox="1"/>
          <p:nvPr/>
        </p:nvSpPr>
        <p:spPr>
          <a:xfrm>
            <a:off x="11782080" y="162000"/>
            <a:ext cx="429120" cy="36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</a:t>
            </a:fld>
            <a:endParaRPr sz="10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77" name="Google Shape;577;p133" descr="Une image contenant ciel, plein air, nuage, court&#10;&#10;Le contenu généré par l’IA peut être incorrect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2520" y="0"/>
            <a:ext cx="5346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78" name="Google Shape;578;p133" descr="Une image contenant rouge, Caractère coloré, cercle&#10;&#10;Le contenu généré par l’IA peut être incorrect.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348160" y="5734080"/>
            <a:ext cx="1495440" cy="1123920"/>
          </a:xfrm>
          <a:prstGeom prst="rect">
            <a:avLst/>
          </a:prstGeom>
          <a:noFill/>
          <a:ln>
            <a:noFill/>
          </a:ln>
        </p:spPr>
      </p:pic>
      <p:pic>
        <p:nvPicPr>
          <p:cNvPr id="579" name="Google Shape;579;p133" descr="Une image contenant espace, Bleu électrique, bleu, cercle&#10;&#10;Le contenu généré par l’IA peut être incorrect.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340240" y="5169240"/>
            <a:ext cx="942840" cy="168588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Google Shape;563;p132">
            <a:extLst>
              <a:ext uri="{FF2B5EF4-FFF2-40B4-BE49-F238E27FC236}">
                <a16:creationId xmlns:a16="http://schemas.microsoft.com/office/drawing/2014/main" id="{C334CE39-77B5-04B1-D0C4-B6335BF8604A}"/>
              </a:ext>
            </a:extLst>
          </p:cNvPr>
          <p:cNvSpPr txBox="1"/>
          <p:nvPr/>
        </p:nvSpPr>
        <p:spPr>
          <a:xfrm>
            <a:off x="6479115" y="285933"/>
            <a:ext cx="4591080" cy="9085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600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Cartographie</a:t>
            </a:r>
            <a:endParaRPr sz="56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6E4273D-C362-B8BF-0D64-A8EED3A839BE}"/>
              </a:ext>
            </a:extLst>
          </p:cNvPr>
          <p:cNvSpPr/>
          <p:nvPr/>
        </p:nvSpPr>
        <p:spPr>
          <a:xfrm>
            <a:off x="5967960" y="1274064"/>
            <a:ext cx="5358580" cy="328585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bg2"/>
                </a:solidFill>
              </a:rPr>
              <a:t>CARTE DE LA VILLE</a:t>
            </a:r>
          </a:p>
          <a:p>
            <a:pPr algn="ctr"/>
            <a:endParaRPr lang="fr-FR" sz="2400" b="1" dirty="0">
              <a:solidFill>
                <a:schemeClr val="bg2"/>
              </a:solidFill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73B893D6-2308-F42B-2ADC-FD9ED6576CCF}"/>
              </a:ext>
            </a:extLst>
          </p:cNvPr>
          <p:cNvSpPr txBox="1"/>
          <p:nvPr/>
        </p:nvSpPr>
        <p:spPr>
          <a:xfrm>
            <a:off x="7866493" y="4771620"/>
            <a:ext cx="2387118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600" b="1" dirty="0"/>
              <a:t>Salle utilisable</a:t>
            </a:r>
          </a:p>
          <a:p>
            <a:endParaRPr lang="fr-FR" sz="1600" b="1" dirty="0"/>
          </a:p>
          <a:p>
            <a:endParaRPr lang="fr-FR" sz="1600" b="1" dirty="0"/>
          </a:p>
          <a:p>
            <a:endParaRPr lang="fr-FR" sz="1600" b="1" dirty="0"/>
          </a:p>
          <a:p>
            <a:r>
              <a:rPr lang="fr-FR" sz="1600" b="1" dirty="0"/>
              <a:t>Terrain utilisable</a:t>
            </a:r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3FB6E7DF-E8FC-876C-6475-F35DB05CE78D}"/>
              </a:ext>
            </a:extLst>
          </p:cNvPr>
          <p:cNvSpPr/>
          <p:nvPr/>
        </p:nvSpPr>
        <p:spPr>
          <a:xfrm>
            <a:off x="7483609" y="5827205"/>
            <a:ext cx="240146" cy="267854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D6C12D94-5F84-689E-F931-CEA7FD2E9B58}"/>
              </a:ext>
            </a:extLst>
          </p:cNvPr>
          <p:cNvSpPr/>
          <p:nvPr/>
        </p:nvSpPr>
        <p:spPr>
          <a:xfrm>
            <a:off x="7482617" y="4836553"/>
            <a:ext cx="240146" cy="267854"/>
          </a:xfrm>
          <a:prstGeom prst="ellipse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6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3" name="Google Shape;603;p136"/>
          <p:cNvSpPr txBox="1"/>
          <p:nvPr/>
        </p:nvSpPr>
        <p:spPr>
          <a:xfrm>
            <a:off x="5576448" y="1171255"/>
            <a:ext cx="5895360" cy="791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77500" lnSpcReduction="20000"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i="0" u="none" strike="noStrike" cap="none" dirty="0" err="1">
                <a:solidFill>
                  <a:srgbClr val="000000"/>
                </a:solidFill>
                <a:latin typeface="Arial Black"/>
                <a:ea typeface="Arial Black"/>
                <a:cs typeface="Arial Black"/>
                <a:sym typeface="Arial Black"/>
              </a:rPr>
              <a:t>Professionnalisation</a:t>
            </a:r>
            <a:br>
              <a:rPr lang="en-US" sz="1800" b="0" i="0" u="none" strike="noStrike" cap="none" dirty="0"/>
            </a:br>
            <a:endParaRPr sz="56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04" name="Google Shape;604;p136" descr="Une image contenant personne, chaussures, habits, plein air"/>
          <p:cNvPicPr preferRelativeResize="0"/>
          <p:nvPr/>
        </p:nvPicPr>
        <p:blipFill rotWithShape="1">
          <a:blip r:embed="rId3">
            <a:alphaModFix/>
          </a:blip>
          <a:srcRect l="18046" r="24752"/>
          <a:stretch/>
        </p:blipFill>
        <p:spPr>
          <a:xfrm>
            <a:off x="0" y="1962365"/>
            <a:ext cx="3669314" cy="4243227"/>
          </a:xfrm>
          <a:prstGeom prst="rect">
            <a:avLst/>
          </a:prstGeom>
          <a:noFill/>
          <a:ln>
            <a:noFill/>
          </a:ln>
        </p:spPr>
      </p:pic>
      <p:pic>
        <p:nvPicPr>
          <p:cNvPr id="605" name="Google Shape;605;p136" descr="Une image contenant bleu, Bleu électrique, flou, Bleu Majorelle&#10;&#10;Le contenu généré par l’IA peut être incorrect.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667874" y="1800"/>
            <a:ext cx="8531806" cy="9684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" name="Tableau 1">
            <a:extLst>
              <a:ext uri="{FF2B5EF4-FFF2-40B4-BE49-F238E27FC236}">
                <a16:creationId xmlns:a16="http://schemas.microsoft.com/office/drawing/2014/main" id="{C1033AFB-FE12-3FC6-B81F-524F79254F6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5928794"/>
              </p:ext>
            </p:extLst>
          </p:nvPr>
        </p:nvGraphicFramePr>
        <p:xfrm>
          <a:off x="3823913" y="3095802"/>
          <a:ext cx="8015096" cy="2294849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261795">
                  <a:extLst>
                    <a:ext uri="{9D8B030D-6E8A-4147-A177-3AD203B41FA5}">
                      <a16:colId xmlns:a16="http://schemas.microsoft.com/office/drawing/2014/main" val="1848266954"/>
                    </a:ext>
                  </a:extLst>
                </a:gridCol>
                <a:gridCol w="804043">
                  <a:extLst>
                    <a:ext uri="{9D8B030D-6E8A-4147-A177-3AD203B41FA5}">
                      <a16:colId xmlns:a16="http://schemas.microsoft.com/office/drawing/2014/main" val="2643371369"/>
                    </a:ext>
                  </a:extLst>
                </a:gridCol>
                <a:gridCol w="991543">
                  <a:extLst>
                    <a:ext uri="{9D8B030D-6E8A-4147-A177-3AD203B41FA5}">
                      <a16:colId xmlns:a16="http://schemas.microsoft.com/office/drawing/2014/main" val="1731326060"/>
                    </a:ext>
                  </a:extLst>
                </a:gridCol>
                <a:gridCol w="991543">
                  <a:extLst>
                    <a:ext uri="{9D8B030D-6E8A-4147-A177-3AD203B41FA5}">
                      <a16:colId xmlns:a16="http://schemas.microsoft.com/office/drawing/2014/main" val="2944166990"/>
                    </a:ext>
                  </a:extLst>
                </a:gridCol>
                <a:gridCol w="991543">
                  <a:extLst>
                    <a:ext uri="{9D8B030D-6E8A-4147-A177-3AD203B41FA5}">
                      <a16:colId xmlns:a16="http://schemas.microsoft.com/office/drawing/2014/main" val="314381680"/>
                    </a:ext>
                  </a:extLst>
                </a:gridCol>
                <a:gridCol w="991543">
                  <a:extLst>
                    <a:ext uri="{9D8B030D-6E8A-4147-A177-3AD203B41FA5}">
                      <a16:colId xmlns:a16="http://schemas.microsoft.com/office/drawing/2014/main" val="2674510241"/>
                    </a:ext>
                  </a:extLst>
                </a:gridCol>
                <a:gridCol w="991543">
                  <a:extLst>
                    <a:ext uri="{9D8B030D-6E8A-4147-A177-3AD203B41FA5}">
                      <a16:colId xmlns:a16="http://schemas.microsoft.com/office/drawing/2014/main" val="684134065"/>
                    </a:ext>
                  </a:extLst>
                </a:gridCol>
                <a:gridCol w="991543">
                  <a:extLst>
                    <a:ext uri="{9D8B030D-6E8A-4147-A177-3AD203B41FA5}">
                      <a16:colId xmlns:a16="http://schemas.microsoft.com/office/drawing/2014/main" val="2200126799"/>
                    </a:ext>
                  </a:extLst>
                </a:gridCol>
              </a:tblGrid>
              <a:tr h="705589">
                <a:tc>
                  <a:txBody>
                    <a:bodyPr/>
                    <a:lstStyle/>
                    <a:p>
                      <a:pPr algn="ctr"/>
                      <a:endParaRPr lang="fr-FR" sz="2000" b="1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fr-FR" sz="2000" b="1" dirty="0"/>
                        <a:t>2026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sz="20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fr-FR" sz="2000" b="1" dirty="0"/>
                        <a:t>Objectifs 2027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sz="20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b="1" dirty="0">
                          <a:solidFill>
                            <a:schemeClr val="tx1"/>
                          </a:solidFill>
                        </a:rPr>
                        <a:t>2028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1798483"/>
                  </a:ext>
                </a:extLst>
              </a:tr>
              <a:tr h="857740">
                <a:tc>
                  <a:txBody>
                    <a:bodyPr/>
                    <a:lstStyle/>
                    <a:p>
                      <a:pPr algn="ctr"/>
                      <a:r>
                        <a:rPr lang="fr-FR" b="1" dirty="0"/>
                        <a:t>Employeur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/>
                        <a:t>Emploi temps plein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/>
                        <a:t>Emploi temps partiel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/>
                        <a:t>Emploi</a:t>
                      </a:r>
                      <a:r>
                        <a:rPr lang="fr-FR" b="1" baseline="0" dirty="0"/>
                        <a:t> CNDS</a:t>
                      </a:r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/>
                        <a:t>Emploi temps plein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/>
                        <a:t>Emploi temps partiel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/>
                        <a:t>Emploi</a:t>
                      </a:r>
                      <a:r>
                        <a:rPr lang="fr-FR" b="1" baseline="0" dirty="0"/>
                        <a:t> CNDS</a:t>
                      </a:r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b="1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9606359"/>
                  </a:ext>
                </a:extLst>
              </a:tr>
              <a:tr h="705589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Clubs / Comités</a:t>
                      </a:r>
                      <a:r>
                        <a:rPr lang="fr-FR" baseline="0" dirty="0"/>
                        <a:t> / Ligues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39479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>
            <a:alpha val="98823"/>
          </a:srgbClr>
        </a:solidFill>
        <a:effectLst/>
      </p:bgPr>
    </p:bg>
    <p:spTree>
      <p:nvGrpSpPr>
        <p:cNvPr id="1" name="Shape 6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0" name="Google Shape;610;p137"/>
          <p:cNvSpPr txBox="1"/>
          <p:nvPr/>
        </p:nvSpPr>
        <p:spPr>
          <a:xfrm>
            <a:off x="388641" y="389391"/>
            <a:ext cx="11056769" cy="13366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i="0" u="none" strike="noStrike" cap="none" dirty="0" err="1">
                <a:solidFill>
                  <a:srgbClr val="000000"/>
                </a:solidFill>
                <a:latin typeface="Arial Black"/>
                <a:ea typeface="Arial Black"/>
                <a:cs typeface="Arial Black"/>
                <a:sym typeface="Arial Black"/>
              </a:rPr>
              <a:t>Développement</a:t>
            </a:r>
            <a:r>
              <a:rPr lang="en-US" sz="3200" b="1" i="0" u="none" strike="noStrike" cap="none" dirty="0">
                <a:solidFill>
                  <a:srgbClr val="000000"/>
                </a:solidFill>
                <a:latin typeface="Arial Black"/>
                <a:ea typeface="Arial Black"/>
                <a:cs typeface="Arial Black"/>
                <a:sym typeface="Arial Black"/>
              </a:rPr>
              <a:t> – </a:t>
            </a:r>
            <a:r>
              <a:rPr lang="en-US" sz="3200" b="1" i="0" u="none" strike="noStrike" cap="none" dirty="0" err="1">
                <a:solidFill>
                  <a:srgbClr val="000000"/>
                </a:solidFill>
                <a:latin typeface="Arial Black"/>
                <a:ea typeface="Arial Black"/>
                <a:cs typeface="Arial Black"/>
                <a:sym typeface="Arial Black"/>
              </a:rPr>
              <a:t>États</a:t>
            </a:r>
            <a:r>
              <a:rPr lang="en-US" sz="3200" b="1" i="0" u="none" strike="noStrike" cap="none" dirty="0">
                <a:solidFill>
                  <a:srgbClr val="000000"/>
                </a:solidFill>
                <a:latin typeface="Arial Black"/>
                <a:ea typeface="Arial Black"/>
                <a:cs typeface="Arial Black"/>
                <a:sym typeface="Arial Black"/>
              </a:rPr>
              <a:t> des </a:t>
            </a:r>
            <a:r>
              <a:rPr lang="en-US" sz="3200" b="1" i="0" u="none" strike="noStrike" cap="none" dirty="0" err="1">
                <a:solidFill>
                  <a:srgbClr val="000000"/>
                </a:solidFill>
                <a:latin typeface="Arial Black"/>
                <a:ea typeface="Arial Black"/>
                <a:cs typeface="Arial Black"/>
                <a:sym typeface="Arial Black"/>
              </a:rPr>
              <a:t>lieux</a:t>
            </a:r>
            <a:r>
              <a:rPr lang="en-US" sz="3200" b="1" i="0" u="none" strike="noStrike" cap="none" dirty="0">
                <a:solidFill>
                  <a:srgbClr val="000000"/>
                </a:solidFill>
                <a:latin typeface="Arial Black"/>
                <a:ea typeface="Arial Black"/>
                <a:cs typeface="Arial Black"/>
                <a:sym typeface="Arial Black"/>
              </a:rPr>
              <a:t> et Perspectives</a:t>
            </a:r>
            <a:br>
              <a:rPr lang="en-US" sz="1800" b="0" i="0" u="none" strike="noStrike" cap="none" dirty="0"/>
            </a:br>
            <a:endParaRPr sz="56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2" name="Google Shape;612;p137"/>
          <p:cNvSpPr txBox="1"/>
          <p:nvPr/>
        </p:nvSpPr>
        <p:spPr>
          <a:xfrm>
            <a:off x="11627280" y="110520"/>
            <a:ext cx="429120" cy="36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6</a:t>
            </a:fld>
            <a:endParaRPr sz="1000" b="0" i="0" u="none" strike="noStrike" cap="none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614" name="Google Shape;614;p13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60" y="6598440"/>
            <a:ext cx="4449960" cy="2736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" name="Tableau 1">
            <a:extLst>
              <a:ext uri="{FF2B5EF4-FFF2-40B4-BE49-F238E27FC236}">
                <a16:creationId xmlns:a16="http://schemas.microsoft.com/office/drawing/2014/main" id="{78020F62-5476-B3F1-9FF2-6351BE4F40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358654"/>
              </p:ext>
            </p:extLst>
          </p:nvPr>
        </p:nvGraphicFramePr>
        <p:xfrm>
          <a:off x="1985818" y="1057725"/>
          <a:ext cx="8220364" cy="52404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87290">
                  <a:extLst>
                    <a:ext uri="{9D8B030D-6E8A-4147-A177-3AD203B41FA5}">
                      <a16:colId xmlns:a16="http://schemas.microsoft.com/office/drawing/2014/main" val="1225465276"/>
                    </a:ext>
                  </a:extLst>
                </a:gridCol>
                <a:gridCol w="929369">
                  <a:extLst>
                    <a:ext uri="{9D8B030D-6E8A-4147-A177-3AD203B41FA5}">
                      <a16:colId xmlns:a16="http://schemas.microsoft.com/office/drawing/2014/main" val="2815012617"/>
                    </a:ext>
                  </a:extLst>
                </a:gridCol>
                <a:gridCol w="936863">
                  <a:extLst>
                    <a:ext uri="{9D8B030D-6E8A-4147-A177-3AD203B41FA5}">
                      <a16:colId xmlns:a16="http://schemas.microsoft.com/office/drawing/2014/main" val="3698104395"/>
                    </a:ext>
                  </a:extLst>
                </a:gridCol>
                <a:gridCol w="966842">
                  <a:extLst>
                    <a:ext uri="{9D8B030D-6E8A-4147-A177-3AD203B41FA5}">
                      <a16:colId xmlns:a16="http://schemas.microsoft.com/office/drawing/2014/main" val="851610380"/>
                    </a:ext>
                  </a:extLst>
                </a:gridCol>
              </a:tblGrid>
              <a:tr h="553372">
                <a:tc>
                  <a:txBody>
                    <a:bodyPr/>
                    <a:lstStyle/>
                    <a:p>
                      <a:pPr algn="ctr"/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2026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2027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>
                          <a:solidFill>
                            <a:schemeClr val="tx1"/>
                          </a:solidFill>
                        </a:rPr>
                        <a:t>2028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4067080"/>
                  </a:ext>
                </a:extLst>
              </a:tr>
              <a:tr h="320373"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Nombre de licenciés (adhérents)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16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0528394"/>
                  </a:ext>
                </a:extLst>
              </a:tr>
              <a:tr h="553372"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Nombre de licenciés U14, U16 et U19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16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4103550"/>
                  </a:ext>
                </a:extLst>
              </a:tr>
              <a:tr h="553372"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Nombre de licenciés U6, U8, U10, U12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16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6917448"/>
                  </a:ext>
                </a:extLst>
              </a:tr>
              <a:tr h="320373"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Taux</a:t>
                      </a:r>
                      <a:r>
                        <a:rPr lang="fr-FR" sz="1600" baseline="0" dirty="0"/>
                        <a:t> de féminisation (pourcentage de femmes)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16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3214474"/>
                  </a:ext>
                </a:extLst>
              </a:tr>
              <a:tr h="553372"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Nombre</a:t>
                      </a:r>
                      <a:r>
                        <a:rPr lang="fr-FR" sz="1600" baseline="0" dirty="0"/>
                        <a:t> de licenciées féminines</a:t>
                      </a:r>
                      <a:r>
                        <a:rPr lang="fr-FR" sz="1600" dirty="0"/>
                        <a:t> joueuses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9411694"/>
                  </a:ext>
                </a:extLst>
              </a:tr>
              <a:tr h="553372"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Nombre de sportives</a:t>
                      </a:r>
                      <a:r>
                        <a:rPr lang="fr-FR" sz="1600" baseline="0" dirty="0"/>
                        <a:t> de Haut Niveau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7393092"/>
                  </a:ext>
                </a:extLst>
              </a:tr>
              <a:tr h="553372"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Nombre de dirigeantes (membres d’un bureau)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9087834"/>
                  </a:ext>
                </a:extLst>
              </a:tr>
              <a:tr h="320373"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Nombre d’arbitres féminines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3045630"/>
                  </a:ext>
                </a:extLst>
              </a:tr>
              <a:tr h="320373"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Nombre d’encadrantes techniques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4832589"/>
                  </a:ext>
                </a:extLst>
              </a:tr>
              <a:tr h="320373"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Nombre de personne ayant suivi une formation (</a:t>
                      </a:r>
                      <a:r>
                        <a:rPr lang="fr-FR" sz="1600" dirty="0" err="1"/>
                        <a:t>Femix</a:t>
                      </a:r>
                      <a:r>
                        <a:rPr lang="fr-FR" sz="1600" dirty="0"/>
                        <a:t>, FIH, encadrante, </a:t>
                      </a:r>
                      <a:r>
                        <a:rPr lang="fr-FR" sz="1600" dirty="0" err="1"/>
                        <a:t>etc</a:t>
                      </a:r>
                      <a:r>
                        <a:rPr lang="fr-FR" sz="160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972932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>
            <a:alpha val="98823"/>
          </a:srgbClr>
        </a:solidFill>
        <a:effectLst/>
      </p:bgPr>
    </p:bg>
    <p:spTree>
      <p:nvGrpSpPr>
        <p:cNvPr id="1" name="Shape 6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0" name="Google Shape;610;p137"/>
          <p:cNvSpPr txBox="1"/>
          <p:nvPr/>
        </p:nvSpPr>
        <p:spPr>
          <a:xfrm>
            <a:off x="378367" y="211975"/>
            <a:ext cx="11056769" cy="13366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i="0" u="none" strike="noStrike" cap="none" dirty="0" err="1">
                <a:solidFill>
                  <a:srgbClr val="000000"/>
                </a:solidFill>
                <a:latin typeface="Arial Black"/>
                <a:ea typeface="Arial Black"/>
                <a:cs typeface="Arial Black"/>
                <a:sym typeface="Arial Black"/>
              </a:rPr>
              <a:t>Développement</a:t>
            </a:r>
            <a:r>
              <a:rPr lang="en-US" sz="3200" b="1" i="0" u="none" strike="noStrike" cap="none" dirty="0">
                <a:solidFill>
                  <a:srgbClr val="000000"/>
                </a:solidFill>
                <a:latin typeface="Arial Black"/>
                <a:ea typeface="Arial Black"/>
                <a:cs typeface="Arial Black"/>
                <a:sym typeface="Arial Black"/>
              </a:rPr>
              <a:t> – </a:t>
            </a:r>
            <a:r>
              <a:rPr lang="en-US" sz="3200" b="1" i="0" u="none" strike="noStrike" cap="none" dirty="0" err="1">
                <a:solidFill>
                  <a:srgbClr val="000000"/>
                </a:solidFill>
                <a:latin typeface="Arial Black"/>
                <a:ea typeface="Arial Black"/>
                <a:cs typeface="Arial Black"/>
                <a:sym typeface="Arial Black"/>
              </a:rPr>
              <a:t>États</a:t>
            </a:r>
            <a:r>
              <a:rPr lang="en-US" sz="3200" b="1" i="0" u="none" strike="noStrike" cap="none" dirty="0">
                <a:solidFill>
                  <a:srgbClr val="000000"/>
                </a:solidFill>
                <a:latin typeface="Arial Black"/>
                <a:ea typeface="Arial Black"/>
                <a:cs typeface="Arial Black"/>
                <a:sym typeface="Arial Black"/>
              </a:rPr>
              <a:t> des </a:t>
            </a:r>
            <a:r>
              <a:rPr lang="en-US" sz="3200" b="1" i="0" u="none" strike="noStrike" cap="none" dirty="0" err="1">
                <a:solidFill>
                  <a:srgbClr val="000000"/>
                </a:solidFill>
                <a:latin typeface="Arial Black"/>
                <a:ea typeface="Arial Black"/>
                <a:cs typeface="Arial Black"/>
                <a:sym typeface="Arial Black"/>
              </a:rPr>
              <a:t>lieux</a:t>
            </a:r>
            <a:r>
              <a:rPr lang="en-US" sz="3200" b="1" i="0" u="none" strike="noStrike" cap="none" dirty="0">
                <a:solidFill>
                  <a:srgbClr val="000000"/>
                </a:solidFill>
                <a:latin typeface="Arial Black"/>
                <a:ea typeface="Arial Black"/>
                <a:cs typeface="Arial Black"/>
                <a:sym typeface="Arial Black"/>
              </a:rPr>
              <a:t> et Perspectives</a:t>
            </a:r>
            <a:br>
              <a:rPr lang="en-US" sz="1800" b="0" i="0" u="none" strike="noStrike" cap="none" dirty="0"/>
            </a:br>
            <a:endParaRPr sz="56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2" name="Google Shape;612;p137"/>
          <p:cNvSpPr txBox="1"/>
          <p:nvPr/>
        </p:nvSpPr>
        <p:spPr>
          <a:xfrm>
            <a:off x="11627280" y="110520"/>
            <a:ext cx="429120" cy="36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7</a:t>
            </a:fld>
            <a:endParaRPr sz="1000" b="0" i="0" u="none" strike="noStrike" cap="none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614" name="Google Shape;614;p13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60" y="6598440"/>
            <a:ext cx="4449960" cy="2736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5DC5CDD7-EF06-F79E-8A93-FBF402CFCB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4414804"/>
              </p:ext>
            </p:extLst>
          </p:nvPr>
        </p:nvGraphicFramePr>
        <p:xfrm>
          <a:off x="1778000" y="664551"/>
          <a:ext cx="8636000" cy="58549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44655">
                  <a:extLst>
                    <a:ext uri="{9D8B030D-6E8A-4147-A177-3AD203B41FA5}">
                      <a16:colId xmlns:a16="http://schemas.microsoft.com/office/drawing/2014/main" val="1225465276"/>
                    </a:ext>
                  </a:extLst>
                </a:gridCol>
                <a:gridCol w="1145309">
                  <a:extLst>
                    <a:ext uri="{9D8B030D-6E8A-4147-A177-3AD203B41FA5}">
                      <a16:colId xmlns:a16="http://schemas.microsoft.com/office/drawing/2014/main" val="2815012617"/>
                    </a:ext>
                  </a:extLst>
                </a:gridCol>
                <a:gridCol w="1154545">
                  <a:extLst>
                    <a:ext uri="{9D8B030D-6E8A-4147-A177-3AD203B41FA5}">
                      <a16:colId xmlns:a16="http://schemas.microsoft.com/office/drawing/2014/main" val="3698104395"/>
                    </a:ext>
                  </a:extLst>
                </a:gridCol>
                <a:gridCol w="1191491">
                  <a:extLst>
                    <a:ext uri="{9D8B030D-6E8A-4147-A177-3AD203B41FA5}">
                      <a16:colId xmlns:a16="http://schemas.microsoft.com/office/drawing/2014/main" val="851610380"/>
                    </a:ext>
                  </a:extLst>
                </a:gridCol>
              </a:tblGrid>
              <a:tr h="384191">
                <a:tc>
                  <a:txBody>
                    <a:bodyPr/>
                    <a:lstStyle/>
                    <a:p>
                      <a:pPr algn="ctr"/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2026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2027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>
                          <a:solidFill>
                            <a:schemeClr val="tx1"/>
                          </a:solidFill>
                        </a:rPr>
                        <a:t>2028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4067080"/>
                  </a:ext>
                </a:extLst>
              </a:tr>
              <a:tr h="326355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Nombre de </a:t>
                      </a:r>
                      <a:r>
                        <a:rPr lang="fr-FR" sz="1400" dirty="0" err="1"/>
                        <a:t>Pass</a:t>
                      </a:r>
                      <a:r>
                        <a:rPr lang="fr-FR" sz="1400" dirty="0"/>
                        <a:t> OK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3045630"/>
                  </a:ext>
                </a:extLst>
              </a:tr>
              <a:tr h="326355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Nombre</a:t>
                      </a:r>
                      <a:r>
                        <a:rPr lang="fr-FR" sz="1400" baseline="0" dirty="0"/>
                        <a:t> d’actions </a:t>
                      </a:r>
                      <a:r>
                        <a:rPr lang="fr-FR" sz="1400" baseline="0" dirty="0" err="1"/>
                        <a:t>Pass</a:t>
                      </a:r>
                      <a:r>
                        <a:rPr lang="fr-FR" sz="1400" baseline="0" dirty="0"/>
                        <a:t> OK réalisées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5170859"/>
                  </a:ext>
                </a:extLst>
              </a:tr>
              <a:tr h="326355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Nombre</a:t>
                      </a:r>
                      <a:r>
                        <a:rPr lang="fr-FR" sz="1400" baseline="0" dirty="0"/>
                        <a:t> d’actions spécifiques Pass OK pour les filles et/ou les femmes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8757691"/>
                  </a:ext>
                </a:extLst>
              </a:tr>
              <a:tr h="326355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Nombre de </a:t>
                      </a:r>
                      <a:r>
                        <a:rPr lang="fr-FR" sz="1400" dirty="0" err="1"/>
                        <a:t>Pass</a:t>
                      </a:r>
                      <a:r>
                        <a:rPr lang="fr-FR" sz="1400" dirty="0"/>
                        <a:t> OK Hockey éducatif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4832589"/>
                  </a:ext>
                </a:extLst>
              </a:tr>
              <a:tr h="326355"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7978416"/>
                  </a:ext>
                </a:extLst>
              </a:tr>
              <a:tr h="326355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Nombre de joueurs participants au</a:t>
                      </a:r>
                      <a:r>
                        <a:rPr lang="fr-FR" sz="1400" baseline="0" dirty="0"/>
                        <a:t> championnat de France UNSS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4480426"/>
                  </a:ext>
                </a:extLst>
              </a:tr>
              <a:tr h="326355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Nombre de joueurs participants au championnat de France universitaire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766298"/>
                  </a:ext>
                </a:extLst>
              </a:tr>
              <a:tr h="326355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Nombre d’enseignants formés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8280362"/>
                  </a:ext>
                </a:extLst>
              </a:tr>
              <a:tr h="326355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Nombre d’établissements scolaires sensibilisés</a:t>
                      </a:r>
                      <a:r>
                        <a:rPr lang="fr-FR" sz="1400" baseline="0" dirty="0"/>
                        <a:t> au hockey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0954713"/>
                  </a:ext>
                </a:extLst>
              </a:tr>
              <a:tr h="326355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Nombre de </a:t>
                      </a:r>
                      <a:r>
                        <a:rPr lang="fr-FR" sz="1400" dirty="0" err="1"/>
                        <a:t>Pass</a:t>
                      </a:r>
                      <a:r>
                        <a:rPr lang="fr-FR" sz="1400" dirty="0"/>
                        <a:t> OK transformés en licence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6136703"/>
                  </a:ext>
                </a:extLst>
              </a:tr>
              <a:tr h="326355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Nombre de </a:t>
                      </a:r>
                      <a:r>
                        <a:rPr lang="fr-FR" sz="1400" dirty="0" err="1"/>
                        <a:t>Pass</a:t>
                      </a:r>
                      <a:r>
                        <a:rPr lang="fr-FR" sz="1400" dirty="0"/>
                        <a:t> OK en QPV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6681040"/>
                  </a:ext>
                </a:extLst>
              </a:tr>
              <a:tr h="326355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Nombre de </a:t>
                      </a:r>
                      <a:r>
                        <a:rPr lang="fr-FR" sz="1400" dirty="0" err="1"/>
                        <a:t>Pass</a:t>
                      </a:r>
                      <a:r>
                        <a:rPr lang="fr-FR" sz="1400" dirty="0"/>
                        <a:t> OK – Hockey santé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549786"/>
                  </a:ext>
                </a:extLst>
              </a:tr>
              <a:tr h="326355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Le club est-il labellisé « sport santé »?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7521579"/>
                  </a:ext>
                </a:extLst>
              </a:tr>
              <a:tr h="326355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Nombre de </a:t>
                      </a:r>
                      <a:r>
                        <a:rPr lang="fr-FR" sz="1400" dirty="0" err="1"/>
                        <a:t>Pass</a:t>
                      </a:r>
                      <a:r>
                        <a:rPr lang="fr-FR" sz="1400" dirty="0"/>
                        <a:t> OK </a:t>
                      </a:r>
                      <a:r>
                        <a:rPr lang="fr-FR" sz="1400" dirty="0" err="1"/>
                        <a:t>Handi</a:t>
                      </a:r>
                      <a:r>
                        <a:rPr lang="fr-FR" sz="1400" dirty="0"/>
                        <a:t> OK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8556246"/>
                  </a:ext>
                </a:extLst>
              </a:tr>
              <a:tr h="326355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Le club </a:t>
                      </a:r>
                      <a:r>
                        <a:rPr lang="fr-FR" sz="1400" dirty="0" err="1"/>
                        <a:t>a-t-il</a:t>
                      </a:r>
                      <a:r>
                        <a:rPr lang="fr-FR" sz="1400" baseline="0" dirty="0"/>
                        <a:t> une </a:t>
                      </a:r>
                      <a:r>
                        <a:rPr lang="fr-FR" sz="1400" dirty="0"/>
                        <a:t>section </a:t>
                      </a:r>
                      <a:r>
                        <a:rPr lang="fr-FR" sz="1400" dirty="0" err="1"/>
                        <a:t>Handi</a:t>
                      </a:r>
                      <a:r>
                        <a:rPr lang="fr-FR" sz="1400" dirty="0"/>
                        <a:t> OK?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64314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767736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>
            <a:alpha val="98823"/>
          </a:srgbClr>
        </a:solidFill>
        <a:effectLst/>
      </p:bgPr>
    </p:bg>
    <p:spTree>
      <p:nvGrpSpPr>
        <p:cNvPr id="1" name="Shape 6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0" name="Google Shape;610;p137"/>
          <p:cNvSpPr txBox="1"/>
          <p:nvPr/>
        </p:nvSpPr>
        <p:spPr>
          <a:xfrm>
            <a:off x="378367" y="211975"/>
            <a:ext cx="11056769" cy="13366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i="0" u="none" strike="noStrike" cap="none" dirty="0">
                <a:solidFill>
                  <a:srgbClr val="000000"/>
                </a:solidFill>
                <a:latin typeface="Arial Black"/>
                <a:ea typeface="Arial Black"/>
                <a:cs typeface="Arial Black"/>
                <a:sym typeface="Arial Black"/>
              </a:rPr>
              <a:t>Formation – </a:t>
            </a:r>
            <a:r>
              <a:rPr lang="en-US" sz="3200" b="1" i="0" u="none" strike="noStrike" cap="none" dirty="0" err="1">
                <a:solidFill>
                  <a:srgbClr val="000000"/>
                </a:solidFill>
                <a:latin typeface="Arial Black"/>
                <a:ea typeface="Arial Black"/>
                <a:cs typeface="Arial Black"/>
                <a:sym typeface="Arial Black"/>
              </a:rPr>
              <a:t>États</a:t>
            </a:r>
            <a:r>
              <a:rPr lang="en-US" sz="3200" b="1" i="0" u="none" strike="noStrike" cap="none" dirty="0">
                <a:solidFill>
                  <a:srgbClr val="000000"/>
                </a:solidFill>
                <a:latin typeface="Arial Black"/>
                <a:ea typeface="Arial Black"/>
                <a:cs typeface="Arial Black"/>
                <a:sym typeface="Arial Black"/>
              </a:rPr>
              <a:t> des </a:t>
            </a:r>
            <a:r>
              <a:rPr lang="en-US" sz="3200" b="1" i="0" u="none" strike="noStrike" cap="none" dirty="0" err="1">
                <a:solidFill>
                  <a:srgbClr val="000000"/>
                </a:solidFill>
                <a:latin typeface="Arial Black"/>
                <a:ea typeface="Arial Black"/>
                <a:cs typeface="Arial Black"/>
                <a:sym typeface="Arial Black"/>
              </a:rPr>
              <a:t>lieux</a:t>
            </a:r>
            <a:r>
              <a:rPr lang="en-US" sz="3200" b="1" i="0" u="none" strike="noStrike" cap="none" dirty="0">
                <a:solidFill>
                  <a:srgbClr val="000000"/>
                </a:solidFill>
                <a:latin typeface="Arial Black"/>
                <a:ea typeface="Arial Black"/>
                <a:cs typeface="Arial Black"/>
                <a:sym typeface="Arial Black"/>
              </a:rPr>
              <a:t> et Perspectives</a:t>
            </a:r>
            <a:br>
              <a:rPr lang="en-US" sz="1800" b="0" i="0" u="none" strike="noStrike" cap="none" dirty="0"/>
            </a:br>
            <a:endParaRPr sz="56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2" name="Google Shape;612;p137"/>
          <p:cNvSpPr txBox="1"/>
          <p:nvPr/>
        </p:nvSpPr>
        <p:spPr>
          <a:xfrm>
            <a:off x="11627280" y="110520"/>
            <a:ext cx="429120" cy="36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8</a:t>
            </a:fld>
            <a:endParaRPr sz="1000" b="0" i="0" u="none" strike="noStrike" cap="none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614" name="Google Shape;614;p13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60" y="6598440"/>
            <a:ext cx="4449960" cy="2736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" name="Tableau 1">
            <a:extLst>
              <a:ext uri="{FF2B5EF4-FFF2-40B4-BE49-F238E27FC236}">
                <a16:creationId xmlns:a16="http://schemas.microsoft.com/office/drawing/2014/main" id="{928361B8-4F6A-C6F0-0514-46ADC9B70F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6218855"/>
              </p:ext>
            </p:extLst>
          </p:nvPr>
        </p:nvGraphicFramePr>
        <p:xfrm>
          <a:off x="1519505" y="1236467"/>
          <a:ext cx="8774491" cy="4178112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212664">
                  <a:extLst>
                    <a:ext uri="{9D8B030D-6E8A-4147-A177-3AD203B41FA5}">
                      <a16:colId xmlns:a16="http://schemas.microsoft.com/office/drawing/2014/main" val="1225465276"/>
                    </a:ext>
                  </a:extLst>
                </a:gridCol>
                <a:gridCol w="1392833">
                  <a:extLst>
                    <a:ext uri="{9D8B030D-6E8A-4147-A177-3AD203B41FA5}">
                      <a16:colId xmlns:a16="http://schemas.microsoft.com/office/drawing/2014/main" val="2815012617"/>
                    </a:ext>
                  </a:extLst>
                </a:gridCol>
                <a:gridCol w="1397804">
                  <a:extLst>
                    <a:ext uri="{9D8B030D-6E8A-4147-A177-3AD203B41FA5}">
                      <a16:colId xmlns:a16="http://schemas.microsoft.com/office/drawing/2014/main" val="3698104395"/>
                    </a:ext>
                  </a:extLst>
                </a:gridCol>
                <a:gridCol w="1771190">
                  <a:extLst>
                    <a:ext uri="{9D8B030D-6E8A-4147-A177-3AD203B41FA5}">
                      <a16:colId xmlns:a16="http://schemas.microsoft.com/office/drawing/2014/main" val="1513520452"/>
                    </a:ext>
                  </a:extLst>
                </a:gridCol>
              </a:tblGrid>
              <a:tr h="570301">
                <a:tc>
                  <a:txBody>
                    <a:bodyPr/>
                    <a:lstStyle/>
                    <a:p>
                      <a:pPr algn="ctr"/>
                      <a:endParaRPr lang="fr-FR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tx1"/>
                          </a:solidFill>
                        </a:rPr>
                        <a:t>2026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tx1"/>
                          </a:solidFill>
                        </a:rPr>
                        <a:t>2027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tx1"/>
                          </a:solidFill>
                        </a:rPr>
                        <a:t>2028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4067080"/>
                  </a:ext>
                </a:extLst>
              </a:tr>
              <a:tr h="402793"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tx1"/>
                          </a:solidFill>
                        </a:rPr>
                        <a:t>Nombre de DF1*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0528394"/>
                  </a:ext>
                </a:extLst>
              </a:tr>
              <a:tr h="387927"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tx1"/>
                          </a:solidFill>
                        </a:rPr>
                        <a:t>Nombre de DF2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3214474"/>
                  </a:ext>
                </a:extLst>
              </a:tr>
              <a:tr h="397164"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tx1"/>
                          </a:solidFill>
                        </a:rPr>
                        <a:t>Nombre de DF3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7393092"/>
                  </a:ext>
                </a:extLst>
              </a:tr>
              <a:tr h="378691"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tx1"/>
                          </a:solidFill>
                        </a:rPr>
                        <a:t>Nombre de </a:t>
                      </a:r>
                      <a:r>
                        <a:rPr lang="fr-FR" baseline="0" dirty="0">
                          <a:solidFill>
                            <a:schemeClr val="tx1"/>
                          </a:solidFill>
                        </a:rPr>
                        <a:t>BPJEPS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9087834"/>
                  </a:ext>
                </a:extLst>
              </a:tr>
              <a:tr h="415636"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tx1"/>
                          </a:solidFill>
                        </a:rPr>
                        <a:t>Nombre de </a:t>
                      </a:r>
                      <a:r>
                        <a:rPr lang="fr-FR" baseline="0" dirty="0">
                          <a:solidFill>
                            <a:schemeClr val="tx1"/>
                          </a:solidFill>
                        </a:rPr>
                        <a:t>DEJEPS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3045630"/>
                  </a:ext>
                </a:extLst>
              </a:tr>
              <a:tr h="41563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>
                          <a:solidFill>
                            <a:schemeClr val="tx1"/>
                          </a:solidFill>
                        </a:rPr>
                        <a:t>Nombre de </a:t>
                      </a:r>
                      <a:r>
                        <a:rPr lang="fr-FR" baseline="0" dirty="0">
                          <a:solidFill>
                            <a:schemeClr val="tx1"/>
                          </a:solidFill>
                        </a:rPr>
                        <a:t>DESJEPS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7944090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tx1"/>
                          </a:solidFill>
                        </a:rPr>
                        <a:t>Nombre</a:t>
                      </a:r>
                      <a:r>
                        <a:rPr lang="fr-FR" baseline="0" dirty="0">
                          <a:solidFill>
                            <a:schemeClr val="tx1"/>
                          </a:solidFill>
                        </a:rPr>
                        <a:t> d’arbitres formés FNJA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9525212"/>
                  </a:ext>
                </a:extLst>
              </a:tr>
              <a:tr h="397163"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tx1"/>
                          </a:solidFill>
                        </a:rPr>
                        <a:t>Nombre</a:t>
                      </a:r>
                      <a:r>
                        <a:rPr lang="fr-FR" baseline="0" dirty="0">
                          <a:solidFill>
                            <a:schemeClr val="tx1"/>
                          </a:solidFill>
                        </a:rPr>
                        <a:t> d’arbitres formés en régionale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9374728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tx1"/>
                          </a:solidFill>
                        </a:rPr>
                        <a:t>Nombre</a:t>
                      </a:r>
                      <a:r>
                        <a:rPr lang="fr-FR" baseline="0" dirty="0">
                          <a:solidFill>
                            <a:schemeClr val="tx1"/>
                          </a:solidFill>
                        </a:rPr>
                        <a:t> d’arbitres en nationale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3473836"/>
                  </a:ext>
                </a:extLst>
              </a:tr>
            </a:tbl>
          </a:graphicData>
        </a:graphic>
      </p:graphicFrame>
      <p:sp>
        <p:nvSpPr>
          <p:cNvPr id="4" name="ZoneTexte 3">
            <a:extLst>
              <a:ext uri="{FF2B5EF4-FFF2-40B4-BE49-F238E27FC236}">
                <a16:creationId xmlns:a16="http://schemas.microsoft.com/office/drawing/2014/main" id="{6BE6ED29-7E92-0B8F-5ED1-7AD4485B32B7}"/>
              </a:ext>
            </a:extLst>
          </p:cNvPr>
          <p:cNvSpPr txBox="1"/>
          <p:nvPr/>
        </p:nvSpPr>
        <p:spPr>
          <a:xfrm>
            <a:off x="1519505" y="5698732"/>
            <a:ext cx="77387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/>
              <a:t>* Le nombre correspond à la totalité des personnes formées, sur une saison</a:t>
            </a:r>
          </a:p>
        </p:txBody>
      </p:sp>
    </p:spTree>
    <p:extLst>
      <p:ext uri="{BB962C8B-B14F-4D97-AF65-F5344CB8AC3E}">
        <p14:creationId xmlns:p14="http://schemas.microsoft.com/office/powerpoint/2010/main" val="30820092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>
            <a:alpha val="98823"/>
          </a:srgbClr>
        </a:solidFill>
        <a:effectLst/>
      </p:bgPr>
    </p:bg>
    <p:spTree>
      <p:nvGrpSpPr>
        <p:cNvPr id="1" name="Shape 6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0" name="Google Shape;610;p137"/>
          <p:cNvSpPr txBox="1"/>
          <p:nvPr/>
        </p:nvSpPr>
        <p:spPr>
          <a:xfrm>
            <a:off x="378367" y="211975"/>
            <a:ext cx="11056769" cy="13366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i="0" u="none" strike="noStrike" cap="none" dirty="0">
                <a:solidFill>
                  <a:srgbClr val="000000"/>
                </a:solidFill>
                <a:latin typeface="Arial Black"/>
                <a:ea typeface="Arial Black"/>
                <a:cs typeface="Arial Black"/>
                <a:sym typeface="Arial Black"/>
              </a:rPr>
              <a:t>Haut </a:t>
            </a:r>
            <a:r>
              <a:rPr lang="en-US" sz="3200" b="1" i="0" u="none" strike="noStrike" cap="none" dirty="0" err="1">
                <a:solidFill>
                  <a:srgbClr val="000000"/>
                </a:solidFill>
                <a:latin typeface="Arial Black"/>
                <a:ea typeface="Arial Black"/>
                <a:cs typeface="Arial Black"/>
                <a:sym typeface="Arial Black"/>
              </a:rPr>
              <a:t>Niveau</a:t>
            </a:r>
            <a:r>
              <a:rPr lang="en-US" sz="3200" b="1" i="0" u="none" strike="noStrike" cap="none" dirty="0">
                <a:solidFill>
                  <a:srgbClr val="000000"/>
                </a:solidFill>
                <a:latin typeface="Arial Black"/>
                <a:ea typeface="Arial Black"/>
                <a:cs typeface="Arial Black"/>
                <a:sym typeface="Arial Black"/>
              </a:rPr>
              <a:t> – </a:t>
            </a:r>
            <a:r>
              <a:rPr lang="en-US" sz="3200" b="1" i="0" u="none" strike="noStrike" cap="none" dirty="0" err="1">
                <a:solidFill>
                  <a:srgbClr val="000000"/>
                </a:solidFill>
                <a:latin typeface="Arial Black"/>
                <a:ea typeface="Arial Black"/>
                <a:cs typeface="Arial Black"/>
                <a:sym typeface="Arial Black"/>
              </a:rPr>
              <a:t>États</a:t>
            </a:r>
            <a:r>
              <a:rPr lang="en-US" sz="3200" b="1" i="0" u="none" strike="noStrike" cap="none" dirty="0">
                <a:solidFill>
                  <a:srgbClr val="000000"/>
                </a:solidFill>
                <a:latin typeface="Arial Black"/>
                <a:ea typeface="Arial Black"/>
                <a:cs typeface="Arial Black"/>
                <a:sym typeface="Arial Black"/>
              </a:rPr>
              <a:t> des </a:t>
            </a:r>
            <a:r>
              <a:rPr lang="en-US" sz="3200" b="1" i="0" u="none" strike="noStrike" cap="none" dirty="0" err="1">
                <a:solidFill>
                  <a:srgbClr val="000000"/>
                </a:solidFill>
                <a:latin typeface="Arial Black"/>
                <a:ea typeface="Arial Black"/>
                <a:cs typeface="Arial Black"/>
                <a:sym typeface="Arial Black"/>
              </a:rPr>
              <a:t>lieux</a:t>
            </a:r>
            <a:r>
              <a:rPr lang="en-US" sz="3200" b="1" i="0" u="none" strike="noStrike" cap="none" dirty="0">
                <a:solidFill>
                  <a:srgbClr val="000000"/>
                </a:solidFill>
                <a:latin typeface="Arial Black"/>
                <a:ea typeface="Arial Black"/>
                <a:cs typeface="Arial Black"/>
                <a:sym typeface="Arial Black"/>
              </a:rPr>
              <a:t> et Perspectives</a:t>
            </a:r>
            <a:br>
              <a:rPr lang="en-US" sz="1800" b="0" i="0" u="none" strike="noStrike" cap="none" dirty="0"/>
            </a:br>
            <a:endParaRPr sz="56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2" name="Google Shape;612;p137"/>
          <p:cNvSpPr txBox="1"/>
          <p:nvPr/>
        </p:nvSpPr>
        <p:spPr>
          <a:xfrm>
            <a:off x="11627280" y="110520"/>
            <a:ext cx="429120" cy="36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9</a:t>
            </a:fld>
            <a:endParaRPr sz="1000" b="0" i="0" u="none" strike="noStrike" cap="none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614" name="Google Shape;614;p13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60" y="6598440"/>
            <a:ext cx="4449960" cy="2736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20A52A42-F011-ED02-5571-90B317B4EE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4839569"/>
              </p:ext>
            </p:extLst>
          </p:nvPr>
        </p:nvGraphicFramePr>
        <p:xfrm>
          <a:off x="1376730" y="981075"/>
          <a:ext cx="9060041" cy="5060235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146102">
                  <a:extLst>
                    <a:ext uri="{9D8B030D-6E8A-4147-A177-3AD203B41FA5}">
                      <a16:colId xmlns:a16="http://schemas.microsoft.com/office/drawing/2014/main" val="2244030725"/>
                    </a:ext>
                  </a:extLst>
                </a:gridCol>
                <a:gridCol w="694864">
                  <a:extLst>
                    <a:ext uri="{9D8B030D-6E8A-4147-A177-3AD203B41FA5}">
                      <a16:colId xmlns:a16="http://schemas.microsoft.com/office/drawing/2014/main" val="917222141"/>
                    </a:ext>
                  </a:extLst>
                </a:gridCol>
                <a:gridCol w="694864">
                  <a:extLst>
                    <a:ext uri="{9D8B030D-6E8A-4147-A177-3AD203B41FA5}">
                      <a16:colId xmlns:a16="http://schemas.microsoft.com/office/drawing/2014/main" val="1565743221"/>
                    </a:ext>
                  </a:extLst>
                </a:gridCol>
                <a:gridCol w="694864">
                  <a:extLst>
                    <a:ext uri="{9D8B030D-6E8A-4147-A177-3AD203B41FA5}">
                      <a16:colId xmlns:a16="http://schemas.microsoft.com/office/drawing/2014/main" val="404949039"/>
                    </a:ext>
                  </a:extLst>
                </a:gridCol>
                <a:gridCol w="694864">
                  <a:extLst>
                    <a:ext uri="{9D8B030D-6E8A-4147-A177-3AD203B41FA5}">
                      <a16:colId xmlns:a16="http://schemas.microsoft.com/office/drawing/2014/main" val="814888749"/>
                    </a:ext>
                  </a:extLst>
                </a:gridCol>
                <a:gridCol w="694864">
                  <a:extLst>
                    <a:ext uri="{9D8B030D-6E8A-4147-A177-3AD203B41FA5}">
                      <a16:colId xmlns:a16="http://schemas.microsoft.com/office/drawing/2014/main" val="4082913463"/>
                    </a:ext>
                  </a:extLst>
                </a:gridCol>
                <a:gridCol w="694864">
                  <a:extLst>
                    <a:ext uri="{9D8B030D-6E8A-4147-A177-3AD203B41FA5}">
                      <a16:colId xmlns:a16="http://schemas.microsoft.com/office/drawing/2014/main" val="1755465620"/>
                    </a:ext>
                  </a:extLst>
                </a:gridCol>
                <a:gridCol w="694864">
                  <a:extLst>
                    <a:ext uri="{9D8B030D-6E8A-4147-A177-3AD203B41FA5}">
                      <a16:colId xmlns:a16="http://schemas.microsoft.com/office/drawing/2014/main" val="2524176072"/>
                    </a:ext>
                  </a:extLst>
                </a:gridCol>
                <a:gridCol w="694864">
                  <a:extLst>
                    <a:ext uri="{9D8B030D-6E8A-4147-A177-3AD203B41FA5}">
                      <a16:colId xmlns:a16="http://schemas.microsoft.com/office/drawing/2014/main" val="3667617922"/>
                    </a:ext>
                  </a:extLst>
                </a:gridCol>
                <a:gridCol w="690880">
                  <a:extLst>
                    <a:ext uri="{9D8B030D-6E8A-4147-A177-3AD203B41FA5}">
                      <a16:colId xmlns:a16="http://schemas.microsoft.com/office/drawing/2014/main" val="3795970462"/>
                    </a:ext>
                  </a:extLst>
                </a:gridCol>
                <a:gridCol w="664147">
                  <a:extLst>
                    <a:ext uri="{9D8B030D-6E8A-4147-A177-3AD203B41FA5}">
                      <a16:colId xmlns:a16="http://schemas.microsoft.com/office/drawing/2014/main" val="1398662394"/>
                    </a:ext>
                  </a:extLst>
                </a:gridCol>
              </a:tblGrid>
              <a:tr h="1215270"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U12</a:t>
                      </a:r>
                    </a:p>
                    <a:p>
                      <a:pPr algn="ctr"/>
                      <a:r>
                        <a:rPr lang="fr-FR" sz="1600" dirty="0"/>
                        <a:t>FILLES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U14</a:t>
                      </a:r>
                    </a:p>
                    <a:p>
                      <a:pPr algn="ctr"/>
                      <a:r>
                        <a:rPr lang="fr-FR" sz="1600" dirty="0"/>
                        <a:t>FILLES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U16</a:t>
                      </a:r>
                    </a:p>
                    <a:p>
                      <a:pPr algn="ctr"/>
                      <a:r>
                        <a:rPr lang="fr-FR" sz="1600" dirty="0"/>
                        <a:t>FILLES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U19</a:t>
                      </a:r>
                    </a:p>
                    <a:p>
                      <a:pPr algn="ctr"/>
                      <a:r>
                        <a:rPr lang="fr-FR" sz="1600" dirty="0"/>
                        <a:t>FILLES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SENIOR</a:t>
                      </a:r>
                    </a:p>
                    <a:p>
                      <a:pPr algn="ctr"/>
                      <a:r>
                        <a:rPr lang="fr-FR" sz="1600" dirty="0"/>
                        <a:t>DAMES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455115"/>
                  </a:ext>
                </a:extLst>
              </a:tr>
              <a:tr h="562733"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/>
                        <a:t>2026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/>
                        <a:t>2028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600" dirty="0"/>
                        <a:t>2026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/>
                        <a:t>2028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600" dirty="0"/>
                        <a:t>2026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/>
                        <a:t>2028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600" dirty="0"/>
                        <a:t>2026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/>
                        <a:t>2028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600" dirty="0"/>
                        <a:t>2026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/>
                        <a:t>2028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2622658"/>
                  </a:ext>
                </a:extLst>
              </a:tr>
              <a:tr h="56273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dirty="0">
                          <a:solidFill>
                            <a:schemeClr val="tx1"/>
                          </a:solidFill>
                        </a:rPr>
                        <a:t>Résultat au dernier championnat gazon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5526587"/>
                  </a:ext>
                </a:extLst>
              </a:tr>
              <a:tr h="56273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dirty="0">
                          <a:solidFill>
                            <a:schemeClr val="tx1"/>
                          </a:solidFill>
                        </a:rPr>
                        <a:t>Résultat au dernier championnat salle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7417580"/>
                  </a:ext>
                </a:extLst>
              </a:tr>
              <a:tr h="79967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dirty="0">
                          <a:solidFill>
                            <a:schemeClr val="tx1"/>
                          </a:solidFill>
                        </a:rPr>
                        <a:t>Nombre d’entraînements hebdomadaires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876638"/>
                  </a:ext>
                </a:extLst>
              </a:tr>
              <a:tr h="799674">
                <a:tc>
                  <a:txBody>
                    <a:bodyPr/>
                    <a:lstStyle/>
                    <a:p>
                      <a:pPr algn="ctr"/>
                      <a:r>
                        <a:rPr lang="fr-FR" sz="1600" dirty="0">
                          <a:solidFill>
                            <a:schemeClr val="tx1"/>
                          </a:solidFill>
                        </a:rPr>
                        <a:t>Nombre de matchs sur la saison</a:t>
                      </a:r>
                    </a:p>
                    <a:p>
                      <a:pPr algn="ctr"/>
                      <a:r>
                        <a:rPr lang="fr-FR" sz="1600" dirty="0">
                          <a:solidFill>
                            <a:schemeClr val="tx1"/>
                          </a:solidFill>
                        </a:rPr>
                        <a:t>(salle et gazon)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3362033"/>
                  </a:ext>
                </a:extLst>
              </a:tr>
              <a:tr h="478072">
                <a:tc>
                  <a:txBody>
                    <a:bodyPr/>
                    <a:lstStyle/>
                    <a:p>
                      <a:pPr algn="ctr"/>
                      <a:r>
                        <a:rPr lang="fr-FR" sz="1600" dirty="0">
                          <a:solidFill>
                            <a:schemeClr val="tx1"/>
                          </a:solidFill>
                        </a:rPr>
                        <a:t>Autres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77152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501769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648</Words>
  <Application>Microsoft Macintosh PowerPoint</Application>
  <PresentationFormat>Grand écran</PresentationFormat>
  <Paragraphs>211</Paragraphs>
  <Slides>16</Slides>
  <Notes>16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8</vt:i4>
      </vt:variant>
      <vt:variant>
        <vt:lpstr>Titres des diapositives</vt:lpstr>
      </vt:variant>
      <vt:variant>
        <vt:i4>16</vt:i4>
      </vt:variant>
    </vt:vector>
  </HeadingPairs>
  <TitlesOfParts>
    <vt:vector size="27" baseType="lpstr">
      <vt:lpstr>Times New Roman</vt:lpstr>
      <vt:lpstr>Arial Black</vt:lpstr>
      <vt:lpstr>Arial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cp:lastModifiedBy>Géraldine BONENFANT</cp:lastModifiedBy>
  <cp:revision>3</cp:revision>
  <dcterms:modified xsi:type="dcterms:W3CDTF">2026-03-25T08:54:19Z</dcterms:modified>
</cp:coreProperties>
</file>