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25"/>
    <p:restoredTop sz="94689"/>
  </p:normalViewPr>
  <p:slideViewPr>
    <p:cSldViewPr snapToGrid="0">
      <p:cViewPr varScale="1">
        <p:scale>
          <a:sx n="124" d="100"/>
          <a:sy n="124" d="100"/>
        </p:scale>
        <p:origin x="208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A70C3-A2FC-B249-B376-505CFB8B96DB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67D56-9179-0048-9D39-6556226DCA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6625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767D56-9179-0048-9D39-6556226DCA0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6274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A183C8-D94B-7014-6241-1CE3FE44A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926796-B8DC-625A-AD13-C9F6499C46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1F8566-63AF-EE00-CBAF-F0FAFA3AC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EC824-84AF-9C4B-ADDA-BE3267A5C149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A9D82D-F3A1-DC1C-5B66-4FA42DCE7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AE0781-E4F8-89BB-79D0-5B662AC88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C805-5334-D24A-9B62-D7858C3E07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6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B7B61D-2AE9-42A7-65F4-EFCC6A40B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F420272-8BD4-813E-07D8-2D732D130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580AE4-188A-002F-991A-173833F3F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EC824-84AF-9C4B-ADDA-BE3267A5C149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15E14E-0802-AAE8-C7FA-92D0C6ACF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69C5A7-063A-98B2-2B50-9A5CBDB2F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C805-5334-D24A-9B62-D7858C3E07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000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8C454F1-2AA2-CFC2-1103-FFF9ABA9D0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904349F-9316-0AEE-AFE3-1941CC017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C7D07C-85BF-0D93-A11C-DF1FE52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EC824-84AF-9C4B-ADDA-BE3267A5C149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0C473D-A092-DD7A-4E33-EE5DC1FC9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B9B66A-15FC-9FEB-BB04-FAF114ED6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C805-5334-D24A-9B62-D7858C3E07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0295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2C8A8A-755C-89E6-4BD9-00F9B9EE0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075488-003C-6433-F614-E2947154A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CD1ACD-04F7-4D22-4BA7-1F42B4DDA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EC824-84AF-9C4B-ADDA-BE3267A5C149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8521D0-2A74-0DFD-A967-505F0B5BA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AFD782-BA7D-26AE-ECB3-6BEC69D5F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C805-5334-D24A-9B62-D7858C3E07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322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AC3752-27D7-14A2-D2D7-3BAECAB99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762A73-C2B1-0C3D-74F3-E24402F0B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CFB55B-DCFF-E387-240E-DFAC10215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EC824-84AF-9C4B-ADDA-BE3267A5C149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9997C9-C10F-6B92-3E4E-BB2EE3B9C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05694A-AC19-AC26-621D-DCB4E0A77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C805-5334-D24A-9B62-D7858C3E07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2957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223DC5-D30D-8389-47E0-8BB99095E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3F7DD7-98FD-87BF-BEDA-DC6C650778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A2B88E5-4F29-FD44-1C2A-F62DC55A8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84962D-6D5D-2E6D-5485-293CBE771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EC824-84AF-9C4B-ADDA-BE3267A5C149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0A39ED7-B2A9-A66A-23E0-F4BA0ACC3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26255D-B40E-FA94-A42E-FA6D88BB9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C805-5334-D24A-9B62-D7858C3E07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54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DBDBA3-85B9-571C-0BEA-572E0C3DB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80F295-935A-44FF-2311-FA94228D8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4B9B45-43E6-11A7-9214-EE5423D19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2E79EEA-EC77-62D1-389D-8CD1B5BA2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A7C4240-1B4A-1E33-86D1-D0F51CF1A4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BA91152-0618-561E-B7C7-0DAE4165B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EC824-84AF-9C4B-ADDA-BE3267A5C149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E72FAA3-5D54-F72F-2995-7471DBB09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86192B1-2919-DB97-3DEC-6A642B63A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C805-5334-D24A-9B62-D7858C3E07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0548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C52752-D2FE-52C6-A112-807BCDEFD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C767033-F75B-89D1-BF19-9627C857A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EC824-84AF-9C4B-ADDA-BE3267A5C149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5AEBF63-58D7-8505-4399-A6792F5B1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CA403AE-8273-F62F-7A23-662E99BD0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C805-5334-D24A-9B62-D7858C3E07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017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AEEDCB4-1856-F34B-88A5-4CEE47C17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EC824-84AF-9C4B-ADDA-BE3267A5C149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17D9C52-640C-381F-5FA6-C21C75FD1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27C466D-B3E9-CF29-DF0D-8D84A9490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C805-5334-D24A-9B62-D7858C3E07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348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23F66F-DC8D-DB67-86B8-F988541EE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6E4F18-3BF4-2EAE-377D-5BD646456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4BDA3F-4B68-7F90-1B65-6B82AD66D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65B5C94-BB96-0457-2353-0914AA1E9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EC824-84AF-9C4B-ADDA-BE3267A5C149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32F2FBA-CAE1-9CBA-528A-807B08233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3216047-21C9-2AF6-554E-9B0BB9BC2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C805-5334-D24A-9B62-D7858C3E07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7260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9FFCC5-CEC3-0F0A-E1D4-D0C4ADF4B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C290A3B-D624-1E8C-D8F6-404BCF8D12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A4B9C4B-9331-3722-8AAC-C5156F23F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0BCC686-7EAE-F49F-245D-414FAC99A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EC824-84AF-9C4B-ADDA-BE3267A5C149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3D0D3F-B9A6-4367-9B2B-5365ABD21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3ECDB1-DDBA-F8A0-6B3A-5BF18CD66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C805-5334-D24A-9B62-D7858C3E07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916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07958F0-5247-CE28-A973-13F63FB06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84A4B2-8EB0-FBC7-7570-508431116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96308B-08EB-5C8D-FF55-BBC967D115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EC824-84AF-9C4B-ADDA-BE3267A5C149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C22775-5F6D-494D-2506-BD0A1BF0C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233D44-7A1E-7B94-603F-9EAD14E283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0EC805-5334-D24A-9B62-D7858C3E07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0769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www.creps-idf.fr/formation.off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981BB-E791-B435-24BB-5EB8EF756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2AA4ABE-58C0-D69F-F6ED-FB33C4C3E474}"/>
              </a:ext>
            </a:extLst>
          </p:cNvPr>
          <p:cNvSpPr/>
          <p:nvPr/>
        </p:nvSpPr>
        <p:spPr>
          <a:xfrm>
            <a:off x="0" y="1536183"/>
            <a:ext cx="12192000" cy="5321818"/>
          </a:xfrm>
          <a:prstGeom prst="rect">
            <a:avLst/>
          </a:prstGeom>
          <a:solidFill>
            <a:srgbClr val="0070C0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 sz="1600" dirty="0">
              <a:solidFill>
                <a:schemeClr val="tx1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16F4C57-4CC7-3D47-05C1-43BE313818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562" y="320715"/>
            <a:ext cx="1084580" cy="1053465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3A41C0E9-7933-BD87-A8B8-1245A2935E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670" y="119279"/>
            <a:ext cx="1348490" cy="134849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2DB5DF7B-6557-AEA4-995D-DF04DD382A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91" b="25938"/>
          <a:stretch>
            <a:fillRect/>
          </a:stretch>
        </p:blipFill>
        <p:spPr>
          <a:xfrm>
            <a:off x="10614883" y="508408"/>
            <a:ext cx="1422400" cy="67808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4C52587-86E3-3F84-3D1E-BCD85F3532C0}"/>
              </a:ext>
            </a:extLst>
          </p:cNvPr>
          <p:cNvSpPr/>
          <p:nvPr/>
        </p:nvSpPr>
        <p:spPr>
          <a:xfrm>
            <a:off x="2501160" y="482717"/>
            <a:ext cx="7029143" cy="729464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DEJEPS HOCKEY 2026-2027</a:t>
            </a:r>
            <a:endParaRPr lang="fr-FR" sz="3200" b="1" dirty="0">
              <a:solidFill>
                <a:srgbClr val="0070C0"/>
              </a:solidFill>
            </a:endParaRP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Diplôme d’État de la Jeunesse, de l’Éducation Populaire et du Sport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0B9949F-C7DA-630B-EF97-0311379A805C}"/>
              </a:ext>
            </a:extLst>
          </p:cNvPr>
          <p:cNvSpPr/>
          <p:nvPr/>
        </p:nvSpPr>
        <p:spPr>
          <a:xfrm>
            <a:off x="195208" y="1781497"/>
            <a:ext cx="4232953" cy="4873589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RÉSUMÉ :</a:t>
            </a:r>
          </a:p>
          <a:p>
            <a:pPr algn="ctr"/>
            <a:endParaRPr lang="fr-FR" sz="1600" b="1" dirty="0">
              <a:solidFill>
                <a:schemeClr val="tx1"/>
              </a:solidFill>
            </a:endParaRPr>
          </a:p>
          <a:p>
            <a:pPr algn="just"/>
            <a:r>
              <a:rPr lang="fr-FR" sz="1600" dirty="0">
                <a:solidFill>
                  <a:schemeClr val="tx1"/>
                </a:solidFill>
              </a:rPr>
              <a:t>Le DEJEPS spécialité perfectionnement sportif mention Hockey est un diplôme de niveau 5 délivré par le ministère en charge des sports. Pour la première fois il  est accessible sur 2 sites de formation, en partenariat avec la Fédération Française de Hockey (FFH) :</a:t>
            </a:r>
          </a:p>
          <a:p>
            <a:pPr algn="just"/>
            <a:endParaRPr lang="fr-FR" sz="1600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CREPS d’Île de France (Chatenay-Malabry)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CREPS Hauts de France (Wattignies)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algn="just"/>
            <a:r>
              <a:rPr lang="fr-FR" sz="1600" dirty="0">
                <a:solidFill>
                  <a:schemeClr val="tx1"/>
                </a:solidFill>
              </a:rPr>
              <a:t>Il permet d’obtenir une carte professionnelle et d’encadrer contre rémunération.</a:t>
            </a:r>
          </a:p>
          <a:p>
            <a:pPr algn="just"/>
            <a:endParaRPr lang="fr-FR" sz="1600" dirty="0">
              <a:solidFill>
                <a:schemeClr val="tx1"/>
              </a:solidFill>
            </a:endParaRPr>
          </a:p>
          <a:p>
            <a:pPr algn="just"/>
            <a:r>
              <a:rPr lang="fr-FR" sz="1600" dirty="0">
                <a:solidFill>
                  <a:schemeClr val="tx1"/>
                </a:solidFill>
              </a:rPr>
              <a:t>Fiche RNCP sur France Compétence : </a:t>
            </a:r>
            <a:r>
              <a:rPr lang="fr-FR" sz="1600" dirty="0">
                <a:solidFill>
                  <a:srgbClr val="00B0F0"/>
                </a:solidFill>
              </a:rPr>
              <a:t>https://www.francecompetences.fr/recherche/rncp/37479/</a:t>
            </a:r>
          </a:p>
        </p:txBody>
      </p:sp>
      <p:pic>
        <p:nvPicPr>
          <p:cNvPr id="13" name="Image 12" descr="Une image contenant personne, plein air, ciel, équipement sportif&#10;&#10;Description générée automatiquement">
            <a:extLst>
              <a:ext uri="{FF2B5EF4-FFF2-40B4-BE49-F238E27FC236}">
                <a16:creationId xmlns:a16="http://schemas.microsoft.com/office/drawing/2014/main" id="{5920A98E-B441-412A-027F-3D1EFDF61F9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50" b="3925"/>
          <a:stretch>
            <a:fillRect/>
          </a:stretch>
        </p:blipFill>
        <p:spPr bwMode="auto">
          <a:xfrm>
            <a:off x="4673062" y="3989183"/>
            <a:ext cx="3715540" cy="2650731"/>
          </a:xfrm>
          <a:prstGeom prst="rect">
            <a:avLst/>
          </a:prstGeom>
          <a:ln w="25400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38BB930-B4B9-D9E6-6C51-0405DB8F674D}"/>
              </a:ext>
            </a:extLst>
          </p:cNvPr>
          <p:cNvSpPr/>
          <p:nvPr/>
        </p:nvSpPr>
        <p:spPr>
          <a:xfrm>
            <a:off x="4673062" y="1769442"/>
            <a:ext cx="7364221" cy="2001655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MISSIONS :</a:t>
            </a:r>
          </a:p>
          <a:p>
            <a:pPr algn="just"/>
            <a:endParaRPr lang="fr-FR" sz="1600" b="1" dirty="0">
              <a:solidFill>
                <a:schemeClr val="bg1"/>
              </a:solidFill>
            </a:endParaRPr>
          </a:p>
          <a:p>
            <a:pPr algn="just"/>
            <a:r>
              <a:rPr lang="fr-FR" sz="1600" dirty="0">
                <a:solidFill>
                  <a:schemeClr val="bg1"/>
                </a:solidFill>
              </a:rPr>
              <a:t>L’éducateur sportif titulaire d’un DEJEPS Hockey exerce dans une structure (club/CD/ligue) avec plusieurs missions principales 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Responsable de l’école de Hockey et entraîneur jeune.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Coordinateur et intervenant dans les actions de développement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Coaching de groupe compétition jeunes et adultes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bg1"/>
                </a:solidFill>
              </a:rPr>
              <a:t>Formateur : Encadrement bénévole, Diplômes Fédéraux, BPJEPS etc.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493AD0-87F6-182C-9114-A454969F65DC}"/>
              </a:ext>
            </a:extLst>
          </p:cNvPr>
          <p:cNvSpPr/>
          <p:nvPr/>
        </p:nvSpPr>
        <p:spPr>
          <a:xfrm>
            <a:off x="8643426" y="3989183"/>
            <a:ext cx="3353366" cy="2650731"/>
          </a:xfrm>
          <a:prstGeom prst="rect">
            <a:avLst/>
          </a:prstGeom>
          <a:solidFill>
            <a:schemeClr val="bg1"/>
          </a:solidFill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Formation accessible notamment par la voie de l’apprentissage :</a:t>
            </a:r>
          </a:p>
          <a:p>
            <a:pPr algn="ctr"/>
            <a:endParaRPr lang="fr-FR" sz="1600" b="1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Financement de la formation.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Aide de 4500€ pour la structure (+ 1000€ pour le tutorat).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Exonérations de charge et calcul du salaire selon âge.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FCDCA5F-23B6-C90B-1746-7EC350A957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98073" y="6179741"/>
            <a:ext cx="1187626" cy="37947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00DB7A6-557F-289C-F5C0-DC8537A9B484}"/>
              </a:ext>
            </a:extLst>
          </p:cNvPr>
          <p:cNvSpPr/>
          <p:nvPr/>
        </p:nvSpPr>
        <p:spPr>
          <a:xfrm>
            <a:off x="8754028" y="6044209"/>
            <a:ext cx="1733443" cy="595705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i="1" dirty="0">
                <a:solidFill>
                  <a:schemeClr val="tx1"/>
                </a:solidFill>
              </a:rPr>
              <a:t>Avec le soutien de l’AFDAS (OPCO)</a:t>
            </a:r>
          </a:p>
        </p:txBody>
      </p:sp>
    </p:spTree>
    <p:extLst>
      <p:ext uri="{BB962C8B-B14F-4D97-AF65-F5344CB8AC3E}">
        <p14:creationId xmlns:p14="http://schemas.microsoft.com/office/powerpoint/2010/main" val="2956596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4760036-47E5-EE13-12E3-D549BF9B0D83}"/>
              </a:ext>
            </a:extLst>
          </p:cNvPr>
          <p:cNvSpPr/>
          <p:nvPr/>
        </p:nvSpPr>
        <p:spPr>
          <a:xfrm>
            <a:off x="0" y="-1"/>
            <a:ext cx="12192000" cy="1566528"/>
          </a:xfrm>
          <a:prstGeom prst="rect">
            <a:avLst/>
          </a:prstGeom>
          <a:solidFill>
            <a:srgbClr val="0070C0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 sz="1600" dirty="0">
              <a:solidFill>
                <a:schemeClr val="tx1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5BF3F88-3D5A-0612-96A1-7D67D2AB23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755" y="3531735"/>
            <a:ext cx="1348490" cy="1348490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F85DA07-B1B5-AC9C-04A2-1781428D8160}"/>
              </a:ext>
            </a:extLst>
          </p:cNvPr>
          <p:cNvSpPr/>
          <p:nvPr/>
        </p:nvSpPr>
        <p:spPr>
          <a:xfrm>
            <a:off x="2501160" y="482717"/>
            <a:ext cx="7029143" cy="729464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DEJEPS HOCKEY 2026-2027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Diplôme d’État de la Jeunesse, de l’Éducation Populaire et du Sport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E6C9B61-FF21-FE21-C015-0E9C875B0E9A}"/>
              </a:ext>
            </a:extLst>
          </p:cNvPr>
          <p:cNvSpPr/>
          <p:nvPr/>
        </p:nvSpPr>
        <p:spPr>
          <a:xfrm>
            <a:off x="213191" y="1728529"/>
            <a:ext cx="11758768" cy="47128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600" b="1" dirty="0">
                <a:solidFill>
                  <a:schemeClr val="tx1"/>
                </a:solidFill>
              </a:rPr>
              <a:t>Conditions d’accès : </a:t>
            </a:r>
            <a:r>
              <a:rPr lang="fr-FR" sz="1600" dirty="0">
                <a:solidFill>
                  <a:schemeClr val="tx1"/>
                </a:solidFill>
              </a:rPr>
              <a:t>Être titulaire d’un PSC1, du certificat de participation à la JDC, d’un certificat médical de non contre-indication.</a:t>
            </a: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CA7013CE-759E-AB6B-0EAA-936E8ED149C9}"/>
              </a:ext>
            </a:extLst>
          </p:cNvPr>
          <p:cNvCxnSpPr>
            <a:cxnSpLocks/>
          </p:cNvCxnSpPr>
          <p:nvPr/>
        </p:nvCxnSpPr>
        <p:spPr>
          <a:xfrm>
            <a:off x="6092575" y="4880225"/>
            <a:ext cx="0" cy="13319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1301CEB9-79C5-B5B1-C9B1-D6D32A3BAE53}"/>
              </a:ext>
            </a:extLst>
          </p:cNvPr>
          <p:cNvCxnSpPr>
            <a:cxnSpLocks/>
          </p:cNvCxnSpPr>
          <p:nvPr/>
        </p:nvCxnSpPr>
        <p:spPr>
          <a:xfrm>
            <a:off x="6092575" y="2199818"/>
            <a:ext cx="0" cy="13319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82E64909-A95E-9BBD-9B9C-049C1D63B062}"/>
              </a:ext>
            </a:extLst>
          </p:cNvPr>
          <p:cNvSpPr/>
          <p:nvPr/>
        </p:nvSpPr>
        <p:spPr>
          <a:xfrm>
            <a:off x="213191" y="6212142"/>
            <a:ext cx="11758768" cy="47128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Coordinateur de la partie Hockey : </a:t>
            </a:r>
            <a:r>
              <a:rPr lang="fr-FR" sz="1600" dirty="0">
                <a:solidFill>
                  <a:schemeClr val="tx1"/>
                </a:solidFill>
              </a:rPr>
              <a:t>Théo CALLY (06 19 42 86 82 – theo.cally@ffhockey.org)</a:t>
            </a: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FEF162AD-FDCF-FBAA-AACF-3C1CD01853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91" b="25938"/>
          <a:stretch>
            <a:fillRect/>
          </a:stretch>
        </p:blipFill>
        <p:spPr>
          <a:xfrm>
            <a:off x="10218237" y="2435253"/>
            <a:ext cx="1422400" cy="678080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5403FF49-52F4-3D51-7B4A-CB9389517EFF}"/>
              </a:ext>
            </a:extLst>
          </p:cNvPr>
          <p:cNvSpPr/>
          <p:nvPr/>
        </p:nvSpPr>
        <p:spPr>
          <a:xfrm>
            <a:off x="1417014" y="2394339"/>
            <a:ext cx="2770323" cy="5594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70C0"/>
                </a:solidFill>
              </a:rPr>
              <a:t>En partenariat avec :</a:t>
            </a:r>
          </a:p>
          <a:p>
            <a:pPr algn="ctr"/>
            <a:r>
              <a:rPr lang="fr-FR" sz="1600" b="1" dirty="0">
                <a:solidFill>
                  <a:srgbClr val="0070C0"/>
                </a:solidFill>
              </a:rPr>
              <a:t>CREPS ÎLE DE FRANCE</a:t>
            </a:r>
            <a:r>
              <a:rPr lang="fr-FR" sz="1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C365085-D455-62EE-D466-392AB6C9D5E0}"/>
              </a:ext>
            </a:extLst>
          </p:cNvPr>
          <p:cNvSpPr/>
          <p:nvPr/>
        </p:nvSpPr>
        <p:spPr>
          <a:xfrm>
            <a:off x="177788" y="3148260"/>
            <a:ext cx="4566298" cy="2016305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600" dirty="0">
                <a:solidFill>
                  <a:schemeClr val="tx1"/>
                </a:solidFill>
              </a:rPr>
              <a:t>Format de 10 mois de formation, 1200 heures dont 500 en entreprise et 700 en centre - En moyenne deux jours de formation par semaine (lundi/mardi) 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Au CREPS IDF : 61%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Distanciel : 19%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Au CREPS HDF : 12%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Autres lieux : 8%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4D44842-A3FA-446D-8FCD-7905898C0A66}"/>
              </a:ext>
            </a:extLst>
          </p:cNvPr>
          <p:cNvSpPr/>
          <p:nvPr/>
        </p:nvSpPr>
        <p:spPr>
          <a:xfrm>
            <a:off x="10274" y="5224505"/>
            <a:ext cx="6063637" cy="927697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Renseignements et inscription : </a:t>
            </a:r>
            <a:r>
              <a:rPr lang="fr-FR" sz="16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https://www.creps-idf.fr/formation.offre</a:t>
            </a:r>
            <a:endParaRPr lang="fr-FR" sz="1600" dirty="0">
              <a:solidFill>
                <a:schemeClr val="tx1"/>
              </a:solidFill>
            </a:endParaRP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Webinaire d’information (mercredi 8 avril 2026 – 10h) : </a:t>
            </a:r>
            <a:r>
              <a:rPr lang="fr-FR" sz="1200" dirty="0">
                <a:solidFill>
                  <a:schemeClr val="tx1"/>
                </a:solidFill>
              </a:rPr>
              <a:t>https://</a:t>
            </a:r>
            <a:r>
              <a:rPr lang="fr-FR" sz="1200" dirty="0" err="1">
                <a:solidFill>
                  <a:schemeClr val="tx1"/>
                </a:solidFill>
              </a:rPr>
              <a:t>zoom.us</a:t>
            </a:r>
            <a:r>
              <a:rPr lang="fr-FR" sz="1200" dirty="0">
                <a:solidFill>
                  <a:schemeClr val="tx1"/>
                </a:solidFill>
              </a:rPr>
              <a:t>/webinar/</a:t>
            </a:r>
            <a:r>
              <a:rPr lang="fr-FR" sz="1200" dirty="0" err="1">
                <a:solidFill>
                  <a:schemeClr val="tx1"/>
                </a:solidFill>
              </a:rPr>
              <a:t>register</a:t>
            </a:r>
            <a:r>
              <a:rPr lang="fr-FR" sz="1200" dirty="0">
                <a:solidFill>
                  <a:schemeClr val="tx1"/>
                </a:solidFill>
              </a:rPr>
              <a:t>/WN_0i9m8vnhRFOM7kCLGMaQdw#/registration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AE5B1B57-0E99-5FCA-28E3-1E9F3B97D9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006" y="2332129"/>
            <a:ext cx="1084580" cy="1053465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F6663E7D-D583-FF7C-E027-43253E9F3237}"/>
              </a:ext>
            </a:extLst>
          </p:cNvPr>
          <p:cNvSpPr/>
          <p:nvPr/>
        </p:nvSpPr>
        <p:spPr>
          <a:xfrm>
            <a:off x="6770245" y="2460352"/>
            <a:ext cx="2770323" cy="5594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F0000"/>
                </a:solidFill>
              </a:rPr>
              <a:t>En partenariat avec :</a:t>
            </a:r>
          </a:p>
          <a:p>
            <a:pPr algn="ctr"/>
            <a:r>
              <a:rPr lang="fr-FR" sz="1600" b="1" dirty="0">
                <a:solidFill>
                  <a:srgbClr val="FF0000"/>
                </a:solidFill>
              </a:rPr>
              <a:t>CREPS HAUTS DE FRANCE</a:t>
            </a:r>
            <a:r>
              <a:rPr lang="fr-FR" sz="1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7624B77-D79F-6BB0-55CD-B8A7755948FA}"/>
              </a:ext>
            </a:extLst>
          </p:cNvPr>
          <p:cNvSpPr/>
          <p:nvPr/>
        </p:nvSpPr>
        <p:spPr>
          <a:xfrm>
            <a:off x="7074339" y="3148259"/>
            <a:ext cx="4566298" cy="2016305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600" dirty="0">
                <a:solidFill>
                  <a:schemeClr val="tx1"/>
                </a:solidFill>
              </a:rPr>
              <a:t>Format de 10 mois de formation, 1200 heures dont 500 en entreprise et 700 en centre - En moyenne deux jours de formation par semaine (lundi/mardi) 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Au CREPS HDF : 75%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Distanciel : 6%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Au CREPS IDF : 12%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Autres lieux : 7%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AC7521B-9AE2-2669-4F08-AA317072E899}"/>
              </a:ext>
            </a:extLst>
          </p:cNvPr>
          <p:cNvSpPr/>
          <p:nvPr/>
        </p:nvSpPr>
        <p:spPr>
          <a:xfrm>
            <a:off x="6128363" y="5229351"/>
            <a:ext cx="6063637" cy="927697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Renseignements et inscription : </a:t>
            </a:r>
            <a:r>
              <a:rPr lang="fr-FR" sz="1600" u="sng" dirty="0">
                <a:solidFill>
                  <a:schemeClr val="tx1"/>
                </a:solidFill>
              </a:rPr>
              <a:t>https://</a:t>
            </a:r>
            <a:r>
              <a:rPr lang="fr-FR" sz="1600" u="sng" dirty="0" err="1">
                <a:solidFill>
                  <a:schemeClr val="tx1"/>
                </a:solidFill>
              </a:rPr>
              <a:t>www.creps-wattignies.fr</a:t>
            </a:r>
            <a:r>
              <a:rPr lang="fr-FR" sz="1600" u="sng" dirty="0">
                <a:solidFill>
                  <a:schemeClr val="tx1"/>
                </a:solidFill>
              </a:rPr>
              <a:t>/</a:t>
            </a:r>
            <a:r>
              <a:rPr lang="fr-FR" sz="1600" u="sng" dirty="0" err="1">
                <a:solidFill>
                  <a:schemeClr val="tx1"/>
                </a:solidFill>
              </a:rPr>
              <a:t>formation.offre</a:t>
            </a:r>
            <a:endParaRPr lang="fr-FR" sz="1600" u="sng" dirty="0">
              <a:solidFill>
                <a:schemeClr val="tx1"/>
              </a:solidFill>
            </a:endParaRPr>
          </a:p>
          <a:p>
            <a:pPr algn="ctr"/>
            <a:r>
              <a:rPr lang="fr-FR" sz="1200" b="1" i="1" dirty="0">
                <a:solidFill>
                  <a:schemeClr val="tx1"/>
                </a:solidFill>
              </a:rPr>
              <a:t>Page d’inscription en cours de déploiement</a:t>
            </a:r>
            <a:endParaRPr lang="fr-FR" sz="12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0512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462</Words>
  <Application>Microsoft Macintosh PowerPoint</Application>
  <PresentationFormat>Grand écran</PresentationFormat>
  <Paragraphs>48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Théo Cally</dc:creator>
  <cp:lastModifiedBy>Théo Cally</cp:lastModifiedBy>
  <cp:revision>1</cp:revision>
  <dcterms:created xsi:type="dcterms:W3CDTF">2026-03-24T14:06:52Z</dcterms:created>
  <dcterms:modified xsi:type="dcterms:W3CDTF">2026-03-24T15:44:46Z</dcterms:modified>
</cp:coreProperties>
</file>